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4"/>
  </p:sldMasterIdLst>
  <p:notesMasterIdLst>
    <p:notesMasterId r:id="rId21"/>
  </p:notesMasterIdLst>
  <p:sldIdLst>
    <p:sldId id="256" r:id="rId5"/>
    <p:sldId id="273" r:id="rId6"/>
    <p:sldId id="318" r:id="rId7"/>
    <p:sldId id="317" r:id="rId8"/>
    <p:sldId id="302" r:id="rId9"/>
    <p:sldId id="305" r:id="rId10"/>
    <p:sldId id="313" r:id="rId11"/>
    <p:sldId id="319" r:id="rId12"/>
    <p:sldId id="314" r:id="rId13"/>
    <p:sldId id="308" r:id="rId14"/>
    <p:sldId id="309" r:id="rId15"/>
    <p:sldId id="300" r:id="rId16"/>
    <p:sldId id="311" r:id="rId17"/>
    <p:sldId id="310" r:id="rId18"/>
    <p:sldId id="320" r:id="rId19"/>
    <p:sldId id="316" r:id="rId20"/>
  </p:sldIdLst>
  <p:sldSz cx="7559675" cy="10691813"/>
  <p:notesSz cx="6797675" cy="9926638"/>
  <p:embeddedFontLst>
    <p:embeddedFont>
      <p:font typeface="Freestyle Script" panose="030804020302050B0404" pitchFamily="66" charset="0"/>
      <p:regular r:id="rId22"/>
    </p:embeddedFont>
    <p:embeddedFont>
      <p:font typeface="Nunito" pitchFamily="2" charset="0"/>
      <p:regular r:id="rId23"/>
      <p:bold r:id="rId24"/>
      <p:italic r:id="rId25"/>
      <p:boldItalic r:id="rId26"/>
    </p:embeddedFont>
    <p:embeddedFont>
      <p:font typeface="Source Sans Pro" panose="020B0503030403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D93B9"/>
    <a:srgbClr val="E8D966"/>
    <a:srgbClr val="B7D8E7"/>
    <a:srgbClr val="85BE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98B039-83D1-7A78-0CE3-A1C4C399DDE1}" v="22" dt="2026-08-27T13:42:29.751"/>
  </p1510:revLst>
</p1510:revInfo>
</file>

<file path=ppt/tableStyles.xml><?xml version="1.0" encoding="utf-8"?>
<a:tblStyleLst xmlns:a="http://schemas.openxmlformats.org/drawingml/2006/main" def="{5DECE3E3-C12D-4514-A72C-D9F0CD0D41E8}">
  <a:tblStyle styleId="{5DECE3E3-C12D-4514-A72C-D9F0CD0D41E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388" y="12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e Blunt" userId="S::michele.blunt@st-marys-whitstable.kcsp.org.uk::90c14e63-58a6-489d-a891-1d9fdda5ba2e" providerId="AD" clId="Web-{E498B039-83D1-7A78-0CE3-A1C4C399DDE1}"/>
    <pc:docChg chg="modSld">
      <pc:chgData name="Michele Blunt" userId="S::michele.blunt@st-marys-whitstable.kcsp.org.uk::90c14e63-58a6-489d-a891-1d9fdda5ba2e" providerId="AD" clId="Web-{E498B039-83D1-7A78-0CE3-A1C4C399DDE1}" dt="2026-08-27T13:42:29.751" v="21" actId="20577"/>
      <pc:docMkLst>
        <pc:docMk/>
      </pc:docMkLst>
      <pc:sldChg chg="modSp">
        <pc:chgData name="Michele Blunt" userId="S::michele.blunt@st-marys-whitstable.kcsp.org.uk::90c14e63-58a6-489d-a891-1d9fdda5ba2e" providerId="AD" clId="Web-{E498B039-83D1-7A78-0CE3-A1C4C399DDE1}" dt="2026-08-27T13:20:49.798" v="7"/>
        <pc:sldMkLst>
          <pc:docMk/>
          <pc:sldMk cId="3313511253" sldId="302"/>
        </pc:sldMkLst>
        <pc:picChg chg="mod">
          <ac:chgData name="Michele Blunt" userId="S::michele.blunt@st-marys-whitstable.kcsp.org.uk::90c14e63-58a6-489d-a891-1d9fdda5ba2e" providerId="AD" clId="Web-{E498B039-83D1-7A78-0CE3-A1C4C399DDE1}" dt="2026-08-27T13:20:49.798" v="7"/>
          <ac:picMkLst>
            <pc:docMk/>
            <pc:sldMk cId="3313511253" sldId="302"/>
            <ac:picMk id="4" creationId="{00000000-0000-0000-0000-000000000000}"/>
          </ac:picMkLst>
        </pc:picChg>
      </pc:sldChg>
      <pc:sldChg chg="delSp modSp">
        <pc:chgData name="Michele Blunt" userId="S::michele.blunt@st-marys-whitstable.kcsp.org.uk::90c14e63-58a6-489d-a891-1d9fdda5ba2e" providerId="AD" clId="Web-{E498B039-83D1-7A78-0CE3-A1C4C399DDE1}" dt="2026-08-27T13:21:51.331" v="9" actId="1076"/>
        <pc:sldMkLst>
          <pc:docMk/>
          <pc:sldMk cId="1543237891" sldId="308"/>
        </pc:sldMkLst>
        <pc:picChg chg="del">
          <ac:chgData name="Michele Blunt" userId="S::michele.blunt@st-marys-whitstable.kcsp.org.uk::90c14e63-58a6-489d-a891-1d9fdda5ba2e" providerId="AD" clId="Web-{E498B039-83D1-7A78-0CE3-A1C4C399DDE1}" dt="2026-08-27T13:21:47.690" v="8"/>
          <ac:picMkLst>
            <pc:docMk/>
            <pc:sldMk cId="1543237891" sldId="308"/>
            <ac:picMk id="3" creationId="{FA7923F0-D73B-4823-85AE-FA439C61EDCB}"/>
          </ac:picMkLst>
        </pc:picChg>
        <pc:picChg chg="mod">
          <ac:chgData name="Michele Blunt" userId="S::michele.blunt@st-marys-whitstable.kcsp.org.uk::90c14e63-58a6-489d-a891-1d9fdda5ba2e" providerId="AD" clId="Web-{E498B039-83D1-7A78-0CE3-A1C4C399DDE1}" dt="2026-08-27T13:21:51.331" v="9" actId="1076"/>
          <ac:picMkLst>
            <pc:docMk/>
            <pc:sldMk cId="1543237891" sldId="308"/>
            <ac:picMk id="10" creationId="{00000000-0000-0000-0000-000000000000}"/>
          </ac:picMkLst>
        </pc:picChg>
      </pc:sldChg>
      <pc:sldChg chg="modSp">
        <pc:chgData name="Michele Blunt" userId="S::michele.blunt@st-marys-whitstable.kcsp.org.uk::90c14e63-58a6-489d-a891-1d9fdda5ba2e" providerId="AD" clId="Web-{E498B039-83D1-7A78-0CE3-A1C4C399DDE1}" dt="2026-08-27T13:22:19.113" v="11" actId="20577"/>
        <pc:sldMkLst>
          <pc:docMk/>
          <pc:sldMk cId="2970099590" sldId="309"/>
        </pc:sldMkLst>
        <pc:spChg chg="mod">
          <ac:chgData name="Michele Blunt" userId="S::michele.blunt@st-marys-whitstable.kcsp.org.uk::90c14e63-58a6-489d-a891-1d9fdda5ba2e" providerId="AD" clId="Web-{E498B039-83D1-7A78-0CE3-A1C4C399DDE1}" dt="2026-08-27T13:22:19.113" v="11" actId="20577"/>
          <ac:spMkLst>
            <pc:docMk/>
            <pc:sldMk cId="2970099590" sldId="309"/>
            <ac:spMk id="2" creationId="{00000000-0000-0000-0000-000000000000}"/>
          </ac:spMkLst>
        </pc:spChg>
      </pc:sldChg>
      <pc:sldChg chg="modSp">
        <pc:chgData name="Michele Blunt" userId="S::michele.blunt@st-marys-whitstable.kcsp.org.uk::90c14e63-58a6-489d-a891-1d9fdda5ba2e" providerId="AD" clId="Web-{E498B039-83D1-7A78-0CE3-A1C4C399DDE1}" dt="2026-08-27T13:42:29.751" v="21" actId="20577"/>
        <pc:sldMkLst>
          <pc:docMk/>
          <pc:sldMk cId="1247778491" sldId="316"/>
        </pc:sldMkLst>
        <pc:spChg chg="mod">
          <ac:chgData name="Michele Blunt" userId="S::michele.blunt@st-marys-whitstable.kcsp.org.uk::90c14e63-58a6-489d-a891-1d9fdda5ba2e" providerId="AD" clId="Web-{E498B039-83D1-7A78-0CE3-A1C4C399DDE1}" dt="2026-08-27T13:42:29.751" v="21" actId="20577"/>
          <ac:spMkLst>
            <pc:docMk/>
            <pc:sldMk cId="1247778491" sldId="316"/>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82800" y="744538"/>
            <a:ext cx="263207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2"/>
        <p:cNvGrpSpPr/>
        <p:nvPr/>
      </p:nvGrpSpPr>
      <p:grpSpPr>
        <a:xfrm>
          <a:off x="0" y="0"/>
          <a:ext cx="0" cy="0"/>
          <a:chOff x="0" y="0"/>
          <a:chExt cx="0" cy="0"/>
        </a:xfrm>
      </p:grpSpPr>
      <p:sp>
        <p:nvSpPr>
          <p:cNvPr id="3833" name="Google Shape;3833;gf096891134_0_0: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4" name="Google Shape;3834;gf096891134_0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2"/>
        <p:cNvGrpSpPr/>
        <p:nvPr/>
      </p:nvGrpSpPr>
      <p:grpSpPr>
        <a:xfrm>
          <a:off x="0" y="0"/>
          <a:ext cx="0" cy="0"/>
          <a:chOff x="0" y="0"/>
          <a:chExt cx="0" cy="0"/>
        </a:xfrm>
      </p:grpSpPr>
      <p:sp>
        <p:nvSpPr>
          <p:cNvPr id="8263" name="Google Shape;8263;g12834f663e6_0_211: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4" name="Google Shape;8264;g12834f663e6_0_21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6"/>
        <p:cNvGrpSpPr/>
        <p:nvPr/>
      </p:nvGrpSpPr>
      <p:grpSpPr>
        <a:xfrm>
          <a:off x="0" y="0"/>
          <a:ext cx="0" cy="0"/>
          <a:chOff x="0" y="0"/>
          <a:chExt cx="0" cy="0"/>
        </a:xfrm>
      </p:grpSpPr>
      <p:sp>
        <p:nvSpPr>
          <p:cNvPr id="5477" name="Google Shape;5477;g12834f663e6_0_29: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8" name="Google Shape;5478;g12834f663e6_0_2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775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6"/>
        <p:cNvGrpSpPr/>
        <p:nvPr/>
      </p:nvGrpSpPr>
      <p:grpSpPr>
        <a:xfrm>
          <a:off x="0" y="0"/>
          <a:ext cx="0" cy="0"/>
          <a:chOff x="0" y="0"/>
          <a:chExt cx="0" cy="0"/>
        </a:xfrm>
      </p:grpSpPr>
      <p:sp>
        <p:nvSpPr>
          <p:cNvPr id="5477" name="Google Shape;5477;g12834f663e6_0_29: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8" name="Google Shape;5478;g12834f663e6_0_2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020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6"/>
        <p:cNvGrpSpPr/>
        <p:nvPr/>
      </p:nvGrpSpPr>
      <p:grpSpPr>
        <a:xfrm>
          <a:off x="0" y="0"/>
          <a:ext cx="0" cy="0"/>
          <a:chOff x="0" y="0"/>
          <a:chExt cx="0" cy="0"/>
        </a:xfrm>
      </p:grpSpPr>
      <p:sp>
        <p:nvSpPr>
          <p:cNvPr id="5477" name="Google Shape;5477;g12834f663e6_0_29: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8" name="Google Shape;5478;g12834f663e6_0_2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2949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7"/>
        <p:cNvGrpSpPr/>
        <p:nvPr/>
      </p:nvGrpSpPr>
      <p:grpSpPr>
        <a:xfrm>
          <a:off x="0" y="0"/>
          <a:ext cx="0" cy="0"/>
          <a:chOff x="0" y="0"/>
          <a:chExt cx="0" cy="0"/>
        </a:xfrm>
      </p:grpSpPr>
      <p:sp>
        <p:nvSpPr>
          <p:cNvPr id="7688" name="Google Shape;7688;g12834f663e6_0_180: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9" name="Google Shape;7689;g12834f663e6_0_18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9129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7"/>
        <p:cNvGrpSpPr/>
        <p:nvPr/>
      </p:nvGrpSpPr>
      <p:grpSpPr>
        <a:xfrm>
          <a:off x="0" y="0"/>
          <a:ext cx="0" cy="0"/>
          <a:chOff x="0" y="0"/>
          <a:chExt cx="0" cy="0"/>
        </a:xfrm>
      </p:grpSpPr>
      <p:sp>
        <p:nvSpPr>
          <p:cNvPr id="7688" name="Google Shape;7688;g12834f663e6_0_180: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9" name="Google Shape;7689;g12834f663e6_0_18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020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6"/>
        <p:cNvGrpSpPr/>
        <p:nvPr/>
      </p:nvGrpSpPr>
      <p:grpSpPr>
        <a:xfrm>
          <a:off x="0" y="0"/>
          <a:ext cx="0" cy="0"/>
          <a:chOff x="0" y="0"/>
          <a:chExt cx="0" cy="0"/>
        </a:xfrm>
      </p:grpSpPr>
      <p:sp>
        <p:nvSpPr>
          <p:cNvPr id="5477" name="Google Shape;5477;g12834f663e6_0_29: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8" name="Google Shape;5478;g12834f663e6_0_2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2321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6"/>
        <p:cNvGrpSpPr/>
        <p:nvPr/>
      </p:nvGrpSpPr>
      <p:grpSpPr>
        <a:xfrm>
          <a:off x="0" y="0"/>
          <a:ext cx="0" cy="0"/>
          <a:chOff x="0" y="0"/>
          <a:chExt cx="0" cy="0"/>
        </a:xfrm>
      </p:grpSpPr>
      <p:sp>
        <p:nvSpPr>
          <p:cNvPr id="5477" name="Google Shape;5477;g12834f663e6_0_29:notes"/>
          <p:cNvSpPr>
            <a:spLocks noGrp="1" noRot="1" noChangeAspect="1"/>
          </p:cNvSpPr>
          <p:nvPr>
            <p:ph type="sldImg" idx="2"/>
          </p:nvPr>
        </p:nvSpPr>
        <p:spPr>
          <a:xfrm>
            <a:off x="2084388" y="744538"/>
            <a:ext cx="2630487"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8" name="Google Shape;5478;g12834f663e6_0_29: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7024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p:nvPr/>
        </p:nvSpPr>
        <p:spPr>
          <a:xfrm rot="10800000">
            <a:off x="0" y="75"/>
            <a:ext cx="7560000" cy="71532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rot="10800000">
            <a:off x="0" y="87"/>
            <a:ext cx="7560000" cy="54510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1035435" y="6973613"/>
            <a:ext cx="906033" cy="182827"/>
            <a:chOff x="2022925" y="1662750"/>
            <a:chExt cx="510700" cy="137175"/>
          </a:xfrm>
        </p:grpSpPr>
        <p:sp>
          <p:nvSpPr>
            <p:cNvPr id="12" name="Google Shape;12;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24;p2"/>
          <p:cNvGrpSpPr/>
          <p:nvPr/>
        </p:nvGrpSpPr>
        <p:grpSpPr>
          <a:xfrm>
            <a:off x="4859773" y="6805838"/>
            <a:ext cx="906033" cy="182827"/>
            <a:chOff x="2022925" y="1662750"/>
            <a:chExt cx="510700" cy="137175"/>
          </a:xfrm>
        </p:grpSpPr>
        <p:sp>
          <p:nvSpPr>
            <p:cNvPr id="25" name="Google Shape;25;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37;p2"/>
          <p:cNvGrpSpPr/>
          <p:nvPr/>
        </p:nvGrpSpPr>
        <p:grpSpPr>
          <a:xfrm>
            <a:off x="5149635" y="6014038"/>
            <a:ext cx="906033" cy="182827"/>
            <a:chOff x="2022925" y="1662750"/>
            <a:chExt cx="510700" cy="137175"/>
          </a:xfrm>
        </p:grpSpPr>
        <p:sp>
          <p:nvSpPr>
            <p:cNvPr id="38" name="Google Shape;38;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2"/>
          <p:cNvSpPr/>
          <p:nvPr/>
        </p:nvSpPr>
        <p:spPr>
          <a:xfrm>
            <a:off x="0" y="9740816"/>
            <a:ext cx="7560000" cy="917700"/>
          </a:xfrm>
          <a:prstGeom prst="rect">
            <a:avLst/>
          </a:prstGeom>
          <a:pattFill prst="pct60">
            <a:fgClr>
              <a:srgbClr val="E8D966"/>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37575" y="8241650"/>
            <a:ext cx="9326123" cy="116202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 name="Google Shape;57;p2"/>
          <p:cNvGrpSpPr/>
          <p:nvPr/>
        </p:nvGrpSpPr>
        <p:grpSpPr>
          <a:xfrm>
            <a:off x="-133004" y="8694574"/>
            <a:ext cx="8195061" cy="671136"/>
            <a:chOff x="-6156012" y="3675138"/>
            <a:chExt cx="7560019" cy="778309"/>
          </a:xfrm>
        </p:grpSpPr>
        <p:sp>
          <p:nvSpPr>
            <p:cNvPr id="58" name="Google Shape;58;p2"/>
            <p:cNvSpPr/>
            <p:nvPr/>
          </p:nvSpPr>
          <p:spPr>
            <a:xfrm>
              <a:off x="-6156012" y="3675138"/>
              <a:ext cx="7560019" cy="778309"/>
            </a:xfrm>
            <a:custGeom>
              <a:avLst/>
              <a:gdLst/>
              <a:ahLst/>
              <a:cxnLst/>
              <a:rect l="l" t="t" r="r" b="b"/>
              <a:pathLst>
                <a:path w="77814" h="8011" extrusionOk="0">
                  <a:moveTo>
                    <a:pt x="27301" y="1"/>
                  </a:moveTo>
                  <a:cubicBezTo>
                    <a:pt x="16487" y="1"/>
                    <a:pt x="3527" y="3365"/>
                    <a:pt x="0" y="3893"/>
                  </a:cubicBezTo>
                  <a:lnTo>
                    <a:pt x="486" y="8011"/>
                  </a:lnTo>
                  <a:lnTo>
                    <a:pt x="72394" y="8011"/>
                  </a:lnTo>
                  <a:lnTo>
                    <a:pt x="77814" y="2807"/>
                  </a:lnTo>
                  <a:lnTo>
                    <a:pt x="77466" y="2934"/>
                  </a:lnTo>
                  <a:cubicBezTo>
                    <a:pt x="77466" y="2934"/>
                    <a:pt x="77466" y="2934"/>
                    <a:pt x="69545" y="4220"/>
                  </a:cubicBezTo>
                  <a:cubicBezTo>
                    <a:pt x="68343" y="4416"/>
                    <a:pt x="66924" y="4502"/>
                    <a:pt x="65343" y="4502"/>
                  </a:cubicBezTo>
                  <a:cubicBezTo>
                    <a:pt x="56508" y="4502"/>
                    <a:pt x="42594" y="1806"/>
                    <a:pt x="32920" y="372"/>
                  </a:cubicBezTo>
                  <a:cubicBezTo>
                    <a:pt x="31164" y="112"/>
                    <a:pt x="29268" y="1"/>
                    <a:pt x="27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156012" y="3675138"/>
              <a:ext cx="7560019" cy="778309"/>
            </a:xfrm>
            <a:custGeom>
              <a:avLst/>
              <a:gdLst/>
              <a:ahLst/>
              <a:cxnLst/>
              <a:rect l="l" t="t" r="r" b="b"/>
              <a:pathLst>
                <a:path w="77814" h="8011" extrusionOk="0">
                  <a:moveTo>
                    <a:pt x="27301" y="1"/>
                  </a:moveTo>
                  <a:cubicBezTo>
                    <a:pt x="16487" y="1"/>
                    <a:pt x="3527" y="3365"/>
                    <a:pt x="0" y="3893"/>
                  </a:cubicBezTo>
                  <a:lnTo>
                    <a:pt x="486" y="8011"/>
                  </a:lnTo>
                  <a:lnTo>
                    <a:pt x="72394" y="8011"/>
                  </a:lnTo>
                  <a:lnTo>
                    <a:pt x="77814" y="2807"/>
                  </a:lnTo>
                  <a:lnTo>
                    <a:pt x="77466" y="2934"/>
                  </a:lnTo>
                  <a:cubicBezTo>
                    <a:pt x="77466" y="2934"/>
                    <a:pt x="77466" y="2934"/>
                    <a:pt x="69545" y="4220"/>
                  </a:cubicBezTo>
                  <a:cubicBezTo>
                    <a:pt x="68343" y="4416"/>
                    <a:pt x="66924" y="4502"/>
                    <a:pt x="65343" y="4502"/>
                  </a:cubicBezTo>
                  <a:cubicBezTo>
                    <a:pt x="56508" y="4502"/>
                    <a:pt x="42594" y="1806"/>
                    <a:pt x="32920" y="372"/>
                  </a:cubicBezTo>
                  <a:cubicBezTo>
                    <a:pt x="31164" y="112"/>
                    <a:pt x="29268" y="1"/>
                    <a:pt x="27301" y="1"/>
                  </a:cubicBezTo>
                  <a:close/>
                </a:path>
              </a:pathLst>
            </a:custGeom>
            <a:solidFill>
              <a:srgbClr val="000000">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60;p2"/>
          <p:cNvGrpSpPr/>
          <p:nvPr/>
        </p:nvGrpSpPr>
        <p:grpSpPr>
          <a:xfrm>
            <a:off x="-212590" y="8856069"/>
            <a:ext cx="8354215" cy="1162079"/>
            <a:chOff x="-6639350" y="4954338"/>
            <a:chExt cx="8354215" cy="852964"/>
          </a:xfrm>
        </p:grpSpPr>
        <p:sp>
          <p:nvSpPr>
            <p:cNvPr id="61" name="Google Shape;61;p2"/>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rgbClr val="000000">
                <a:alpha val="18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2"/>
          <p:cNvGrpSpPr/>
          <p:nvPr/>
        </p:nvGrpSpPr>
        <p:grpSpPr>
          <a:xfrm>
            <a:off x="-667950" y="5474207"/>
            <a:ext cx="2581691" cy="520895"/>
            <a:chOff x="2022925" y="1662750"/>
            <a:chExt cx="510700" cy="137175"/>
          </a:xfrm>
        </p:grpSpPr>
        <p:sp>
          <p:nvSpPr>
            <p:cNvPr id="1150" name="Google Shape;1150;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2" name="Google Shape;1162;p2"/>
          <p:cNvGrpSpPr/>
          <p:nvPr/>
        </p:nvGrpSpPr>
        <p:grpSpPr>
          <a:xfrm>
            <a:off x="3772460" y="5774813"/>
            <a:ext cx="906033" cy="182827"/>
            <a:chOff x="2022925" y="1662750"/>
            <a:chExt cx="510700" cy="137175"/>
          </a:xfrm>
        </p:grpSpPr>
        <p:sp>
          <p:nvSpPr>
            <p:cNvPr id="1163" name="Google Shape;1163;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2"/>
          <p:cNvGrpSpPr/>
          <p:nvPr/>
        </p:nvGrpSpPr>
        <p:grpSpPr>
          <a:xfrm>
            <a:off x="4259386" y="3177223"/>
            <a:ext cx="2004400" cy="325351"/>
            <a:chOff x="1548550" y="1864025"/>
            <a:chExt cx="203150" cy="32975"/>
          </a:xfrm>
        </p:grpSpPr>
        <p:sp>
          <p:nvSpPr>
            <p:cNvPr id="1176" name="Google Shape;1176;p2"/>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8" name="Google Shape;1188;p2"/>
          <p:cNvGrpSpPr/>
          <p:nvPr/>
        </p:nvGrpSpPr>
        <p:grpSpPr>
          <a:xfrm>
            <a:off x="6263786" y="2441373"/>
            <a:ext cx="2004400" cy="325351"/>
            <a:chOff x="1548550" y="1864025"/>
            <a:chExt cx="203150" cy="32975"/>
          </a:xfrm>
        </p:grpSpPr>
        <p:sp>
          <p:nvSpPr>
            <p:cNvPr id="1189" name="Google Shape;1189;p2"/>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1" name="Google Shape;1201;p2"/>
          <p:cNvGrpSpPr/>
          <p:nvPr/>
        </p:nvGrpSpPr>
        <p:grpSpPr>
          <a:xfrm>
            <a:off x="5860236" y="4054176"/>
            <a:ext cx="2581691" cy="693447"/>
            <a:chOff x="2022925" y="1662750"/>
            <a:chExt cx="510700" cy="137175"/>
          </a:xfrm>
        </p:grpSpPr>
        <p:sp>
          <p:nvSpPr>
            <p:cNvPr id="1202" name="Google Shape;1202;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4" name="Google Shape;1214;p2"/>
          <p:cNvGrpSpPr/>
          <p:nvPr/>
        </p:nvGrpSpPr>
        <p:grpSpPr>
          <a:xfrm>
            <a:off x="4764698" y="854200"/>
            <a:ext cx="3396768" cy="912378"/>
            <a:chOff x="2022925" y="1662750"/>
            <a:chExt cx="510700" cy="137175"/>
          </a:xfrm>
        </p:grpSpPr>
        <p:sp>
          <p:nvSpPr>
            <p:cNvPr id="1215" name="Google Shape;1215;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7" name="Google Shape;1227;p2"/>
          <p:cNvGrpSpPr/>
          <p:nvPr/>
        </p:nvGrpSpPr>
        <p:grpSpPr>
          <a:xfrm>
            <a:off x="1760282" y="1730087"/>
            <a:ext cx="2700026" cy="325351"/>
            <a:chOff x="1548550" y="1864025"/>
            <a:chExt cx="203150" cy="32975"/>
          </a:xfrm>
        </p:grpSpPr>
        <p:sp>
          <p:nvSpPr>
            <p:cNvPr id="1228" name="Google Shape;1228;p2"/>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0" name="Google Shape;1240;p2"/>
          <p:cNvGrpSpPr/>
          <p:nvPr/>
        </p:nvGrpSpPr>
        <p:grpSpPr>
          <a:xfrm>
            <a:off x="-1502877" y="1971750"/>
            <a:ext cx="3396768" cy="912378"/>
            <a:chOff x="2022925" y="1662750"/>
            <a:chExt cx="510700" cy="137175"/>
          </a:xfrm>
        </p:grpSpPr>
        <p:sp>
          <p:nvSpPr>
            <p:cNvPr id="1241" name="Google Shape;1241;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3" name="Google Shape;1253;p2"/>
          <p:cNvGrpSpPr/>
          <p:nvPr/>
        </p:nvGrpSpPr>
        <p:grpSpPr>
          <a:xfrm>
            <a:off x="1281721" y="79"/>
            <a:ext cx="3396768" cy="1498856"/>
            <a:chOff x="2022925" y="1662750"/>
            <a:chExt cx="510700" cy="137175"/>
          </a:xfrm>
        </p:grpSpPr>
        <p:sp>
          <p:nvSpPr>
            <p:cNvPr id="1254" name="Google Shape;1254;p2"/>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6" name="Google Shape;1266;p2"/>
          <p:cNvGrpSpPr/>
          <p:nvPr/>
        </p:nvGrpSpPr>
        <p:grpSpPr>
          <a:xfrm>
            <a:off x="-1280339" y="957811"/>
            <a:ext cx="2004400" cy="325351"/>
            <a:chOff x="1548550" y="1864025"/>
            <a:chExt cx="203150" cy="32975"/>
          </a:xfrm>
        </p:grpSpPr>
        <p:sp>
          <p:nvSpPr>
            <p:cNvPr id="1267" name="Google Shape;1267;p2"/>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79" name="Google Shape;1279;p2"/>
          <p:cNvSpPr txBox="1">
            <a:spLocks noGrp="1"/>
          </p:cNvSpPr>
          <p:nvPr>
            <p:ph type="ctrTitle"/>
          </p:nvPr>
        </p:nvSpPr>
        <p:spPr>
          <a:xfrm>
            <a:off x="1008200" y="1167750"/>
            <a:ext cx="5757000" cy="100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6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dirty="0"/>
          </a:p>
        </p:txBody>
      </p:sp>
      <p:sp>
        <p:nvSpPr>
          <p:cNvPr id="1280" name="Google Shape;1280;p2"/>
          <p:cNvSpPr txBox="1">
            <a:spLocks noGrp="1"/>
          </p:cNvSpPr>
          <p:nvPr>
            <p:ph type="subTitle" idx="1"/>
          </p:nvPr>
        </p:nvSpPr>
        <p:spPr>
          <a:xfrm>
            <a:off x="1989950" y="4045550"/>
            <a:ext cx="3793500" cy="7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000">
                <a:solidFill>
                  <a:schemeClr val="l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dirty="0"/>
          </a:p>
        </p:txBody>
      </p:sp>
      <p:sp>
        <p:nvSpPr>
          <p:cNvPr id="1281" name="Google Shape;1281;p2"/>
          <p:cNvSpPr txBox="1">
            <a:spLocks noGrp="1"/>
          </p:cNvSpPr>
          <p:nvPr>
            <p:ph type="title" idx="2"/>
          </p:nvPr>
        </p:nvSpPr>
        <p:spPr>
          <a:xfrm>
            <a:off x="1035425" y="2273450"/>
            <a:ext cx="5757000" cy="1350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300"/>
              <a:buNone/>
              <a:defRPr sz="4500">
                <a:solidFill>
                  <a:schemeClr val="accent5"/>
                </a:solidFill>
              </a:defRPr>
            </a:lvl1pPr>
            <a:lvl2pPr lvl="1">
              <a:spcBef>
                <a:spcPts val="0"/>
              </a:spcBef>
              <a:spcAft>
                <a:spcPts val="0"/>
              </a:spcAft>
              <a:buSzPts val="4300"/>
              <a:buNone/>
              <a:defRPr/>
            </a:lvl2pPr>
            <a:lvl3pPr lvl="2">
              <a:spcBef>
                <a:spcPts val="0"/>
              </a:spcBef>
              <a:spcAft>
                <a:spcPts val="0"/>
              </a:spcAft>
              <a:buSzPts val="4300"/>
              <a:buNone/>
              <a:defRPr/>
            </a:lvl3pPr>
            <a:lvl4pPr lvl="3">
              <a:spcBef>
                <a:spcPts val="0"/>
              </a:spcBef>
              <a:spcAft>
                <a:spcPts val="0"/>
              </a:spcAft>
              <a:buSzPts val="4300"/>
              <a:buNone/>
              <a:defRPr/>
            </a:lvl4pPr>
            <a:lvl5pPr lvl="4">
              <a:spcBef>
                <a:spcPts val="0"/>
              </a:spcBef>
              <a:spcAft>
                <a:spcPts val="0"/>
              </a:spcAft>
              <a:buSzPts val="4300"/>
              <a:buNone/>
              <a:defRPr/>
            </a:lvl5pPr>
            <a:lvl6pPr lvl="5">
              <a:spcBef>
                <a:spcPts val="0"/>
              </a:spcBef>
              <a:spcAft>
                <a:spcPts val="0"/>
              </a:spcAft>
              <a:buSzPts val="4300"/>
              <a:buNone/>
              <a:defRPr/>
            </a:lvl6pPr>
            <a:lvl7pPr lvl="6">
              <a:spcBef>
                <a:spcPts val="0"/>
              </a:spcBef>
              <a:spcAft>
                <a:spcPts val="0"/>
              </a:spcAft>
              <a:buSzPts val="4300"/>
              <a:buNone/>
              <a:defRPr/>
            </a:lvl7pPr>
            <a:lvl8pPr lvl="7">
              <a:spcBef>
                <a:spcPts val="0"/>
              </a:spcBef>
              <a:spcAft>
                <a:spcPts val="0"/>
              </a:spcAft>
              <a:buSzPts val="4300"/>
              <a:buNone/>
              <a:defRPr/>
            </a:lvl8pPr>
            <a:lvl9pPr lvl="8">
              <a:spcBef>
                <a:spcPts val="0"/>
              </a:spcBef>
              <a:spcAft>
                <a:spcPts val="0"/>
              </a:spcAft>
              <a:buSzPts val="4300"/>
              <a:buNone/>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bg>
      <p:bgPr>
        <a:solidFill>
          <a:schemeClr val="dk2"/>
        </a:solidFill>
        <a:effectLst/>
      </p:bgPr>
    </p:bg>
    <p:spTree>
      <p:nvGrpSpPr>
        <p:cNvPr id="1" name="Shape 1400"/>
        <p:cNvGrpSpPr/>
        <p:nvPr/>
      </p:nvGrpSpPr>
      <p:grpSpPr>
        <a:xfrm>
          <a:off x="0" y="0"/>
          <a:ext cx="0" cy="0"/>
          <a:chOff x="0" y="0"/>
          <a:chExt cx="0" cy="0"/>
        </a:xfrm>
      </p:grpSpPr>
      <p:sp>
        <p:nvSpPr>
          <p:cNvPr id="1401" name="Google Shape;1401;p5"/>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
          <p:cNvSpPr/>
          <p:nvPr/>
        </p:nvSpPr>
        <p:spPr>
          <a:xfrm rot="10800000">
            <a:off x="-1524475" y="-3149936"/>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
          <p:cNvSpPr/>
          <p:nvPr/>
        </p:nvSpPr>
        <p:spPr>
          <a:xfrm>
            <a:off x="-339125" y="9915262"/>
            <a:ext cx="9326123" cy="85294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pattFill prst="pct60">
            <a:fgClr>
              <a:srgbClr val="E8D966"/>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4" name="Google Shape;1404;p5"/>
          <p:cNvGrpSpPr/>
          <p:nvPr/>
        </p:nvGrpSpPr>
        <p:grpSpPr>
          <a:xfrm flipH="1">
            <a:off x="4467257" y="106688"/>
            <a:ext cx="2581691" cy="693447"/>
            <a:chOff x="2022925" y="1662750"/>
            <a:chExt cx="510700" cy="137175"/>
          </a:xfrm>
        </p:grpSpPr>
        <p:sp>
          <p:nvSpPr>
            <p:cNvPr id="1405" name="Google Shape;1405;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7" name="Google Shape;1417;p5"/>
          <p:cNvGrpSpPr/>
          <p:nvPr/>
        </p:nvGrpSpPr>
        <p:grpSpPr>
          <a:xfrm flipH="1">
            <a:off x="-1376018" y="339076"/>
            <a:ext cx="2581691" cy="693447"/>
            <a:chOff x="2022925" y="1662750"/>
            <a:chExt cx="510700" cy="137175"/>
          </a:xfrm>
        </p:grpSpPr>
        <p:sp>
          <p:nvSpPr>
            <p:cNvPr id="1418" name="Google Shape;1418;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0" name="Google Shape;1430;p5"/>
          <p:cNvGrpSpPr/>
          <p:nvPr/>
        </p:nvGrpSpPr>
        <p:grpSpPr>
          <a:xfrm flipH="1">
            <a:off x="6169532" y="1768613"/>
            <a:ext cx="2581691" cy="693447"/>
            <a:chOff x="2022925" y="1662750"/>
            <a:chExt cx="510700" cy="137175"/>
          </a:xfrm>
        </p:grpSpPr>
        <p:sp>
          <p:nvSpPr>
            <p:cNvPr id="1431" name="Google Shape;1431;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3" name="Google Shape;1443;p5"/>
          <p:cNvSpPr txBox="1">
            <a:spLocks noGrp="1"/>
          </p:cNvSpPr>
          <p:nvPr>
            <p:ph type="title"/>
          </p:nvPr>
        </p:nvSpPr>
        <p:spPr>
          <a:xfrm>
            <a:off x="526148" y="647802"/>
            <a:ext cx="6537900" cy="13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dirty="0"/>
          </a:p>
        </p:txBody>
      </p:sp>
      <p:sp>
        <p:nvSpPr>
          <p:cNvPr id="1444" name="Google Shape;1444;p5"/>
          <p:cNvSpPr txBox="1">
            <a:spLocks noGrp="1"/>
          </p:cNvSpPr>
          <p:nvPr>
            <p:ph type="body" idx="1"/>
          </p:nvPr>
        </p:nvSpPr>
        <p:spPr>
          <a:xfrm>
            <a:off x="512075" y="4864347"/>
            <a:ext cx="3112200" cy="299310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1445" name="Google Shape;1445;p5"/>
          <p:cNvSpPr txBox="1">
            <a:spLocks noGrp="1"/>
          </p:cNvSpPr>
          <p:nvPr>
            <p:ph type="body" idx="2"/>
          </p:nvPr>
        </p:nvSpPr>
        <p:spPr>
          <a:xfrm>
            <a:off x="3926087" y="4875642"/>
            <a:ext cx="3112200" cy="299310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 name="Picture Placeholder 2"/>
          <p:cNvSpPr>
            <a:spLocks noGrp="1"/>
          </p:cNvSpPr>
          <p:nvPr>
            <p:ph type="pic" sz="quarter" idx="10"/>
          </p:nvPr>
        </p:nvSpPr>
        <p:spPr>
          <a:xfrm>
            <a:off x="512075" y="2209761"/>
            <a:ext cx="6526212" cy="2457774"/>
          </a:xfrm>
          <a:prstGeom prst="roundRect">
            <a:avLst>
              <a:gd name="adj" fmla="val 49445"/>
            </a:avLst>
          </a:prstGeom>
        </p:spPr>
        <p:txBody>
          <a:bodyPr/>
          <a:lstStyle/>
          <a:p>
            <a:endParaRPr lang="en-GB"/>
          </a:p>
        </p:txBody>
      </p:sp>
      <p:sp>
        <p:nvSpPr>
          <p:cNvPr id="48" name="Picture Placeholder 2"/>
          <p:cNvSpPr>
            <a:spLocks noGrp="1"/>
          </p:cNvSpPr>
          <p:nvPr>
            <p:ph type="pic" sz="quarter" idx="11"/>
          </p:nvPr>
        </p:nvSpPr>
        <p:spPr>
          <a:xfrm>
            <a:off x="356286" y="7987787"/>
            <a:ext cx="3267989" cy="2457774"/>
          </a:xfrm>
          <a:prstGeom prst="roundRect">
            <a:avLst>
              <a:gd name="adj" fmla="val 49445"/>
            </a:avLst>
          </a:prstGeom>
        </p:spPr>
        <p:txBody>
          <a:bodyPr/>
          <a:lstStyle/>
          <a:p>
            <a:endParaRPr lang="en-GB"/>
          </a:p>
        </p:txBody>
      </p:sp>
      <p:sp>
        <p:nvSpPr>
          <p:cNvPr id="49" name="Picture Placeholder 2"/>
          <p:cNvSpPr>
            <a:spLocks noGrp="1"/>
          </p:cNvSpPr>
          <p:nvPr>
            <p:ph type="pic" sz="quarter" idx="12"/>
          </p:nvPr>
        </p:nvSpPr>
        <p:spPr>
          <a:xfrm>
            <a:off x="3926087" y="7976492"/>
            <a:ext cx="3260157" cy="2457774"/>
          </a:xfrm>
          <a:prstGeom prst="roundRect">
            <a:avLst>
              <a:gd name="adj" fmla="val 49445"/>
            </a:avLst>
          </a:prstGeom>
        </p:spPr>
        <p:txBody>
          <a:bodyPr/>
          <a:lstStyle/>
          <a:p>
            <a:endParaRPr lang="en-GB"/>
          </a:p>
        </p:txBody>
      </p:sp>
    </p:spTree>
    <p:extLst>
      <p:ext uri="{BB962C8B-B14F-4D97-AF65-F5344CB8AC3E}">
        <p14:creationId xmlns:p14="http://schemas.microsoft.com/office/powerpoint/2010/main" val="1202639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bg>
      <p:bgPr>
        <a:solidFill>
          <a:schemeClr val="dk2"/>
        </a:solidFill>
        <a:effectLst/>
      </p:bgPr>
    </p:bg>
    <p:spTree>
      <p:nvGrpSpPr>
        <p:cNvPr id="1" name="Shape 1400"/>
        <p:cNvGrpSpPr/>
        <p:nvPr/>
      </p:nvGrpSpPr>
      <p:grpSpPr>
        <a:xfrm>
          <a:off x="0" y="0"/>
          <a:ext cx="0" cy="0"/>
          <a:chOff x="0" y="0"/>
          <a:chExt cx="0" cy="0"/>
        </a:xfrm>
      </p:grpSpPr>
      <p:sp>
        <p:nvSpPr>
          <p:cNvPr id="1401" name="Google Shape;1401;p5"/>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
          <p:cNvSpPr/>
          <p:nvPr/>
        </p:nvSpPr>
        <p:spPr>
          <a:xfrm rot="10800000">
            <a:off x="-1463375" y="-3101175"/>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
          <p:cNvSpPr/>
          <p:nvPr/>
        </p:nvSpPr>
        <p:spPr>
          <a:xfrm>
            <a:off x="-339125" y="9915262"/>
            <a:ext cx="9326123" cy="85294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pattFill prst="pct60">
            <a:fgClr>
              <a:srgbClr val="E8D966"/>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4" name="Google Shape;1404;p5"/>
          <p:cNvGrpSpPr/>
          <p:nvPr/>
        </p:nvGrpSpPr>
        <p:grpSpPr>
          <a:xfrm flipH="1">
            <a:off x="4467257" y="106688"/>
            <a:ext cx="2581691" cy="693447"/>
            <a:chOff x="2022925" y="1662750"/>
            <a:chExt cx="510700" cy="137175"/>
          </a:xfrm>
        </p:grpSpPr>
        <p:sp>
          <p:nvSpPr>
            <p:cNvPr id="1405" name="Google Shape;1405;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7" name="Google Shape;1417;p5"/>
          <p:cNvGrpSpPr/>
          <p:nvPr/>
        </p:nvGrpSpPr>
        <p:grpSpPr>
          <a:xfrm flipH="1">
            <a:off x="-1376018" y="339076"/>
            <a:ext cx="2581691" cy="693447"/>
            <a:chOff x="2022925" y="1662750"/>
            <a:chExt cx="510700" cy="137175"/>
          </a:xfrm>
        </p:grpSpPr>
        <p:sp>
          <p:nvSpPr>
            <p:cNvPr id="1418" name="Google Shape;1418;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0" name="Google Shape;1430;p5"/>
          <p:cNvGrpSpPr/>
          <p:nvPr/>
        </p:nvGrpSpPr>
        <p:grpSpPr>
          <a:xfrm flipH="1">
            <a:off x="6169532" y="1768613"/>
            <a:ext cx="2581691" cy="693447"/>
            <a:chOff x="2022925" y="1662750"/>
            <a:chExt cx="510700" cy="137175"/>
          </a:xfrm>
        </p:grpSpPr>
        <p:sp>
          <p:nvSpPr>
            <p:cNvPr id="1431" name="Google Shape;1431;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3" name="Google Shape;1443;p5"/>
          <p:cNvSpPr txBox="1">
            <a:spLocks noGrp="1"/>
          </p:cNvSpPr>
          <p:nvPr>
            <p:ph type="title"/>
          </p:nvPr>
        </p:nvSpPr>
        <p:spPr>
          <a:xfrm>
            <a:off x="512075" y="1042350"/>
            <a:ext cx="6537900" cy="13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dirty="0"/>
          </a:p>
        </p:txBody>
      </p:sp>
      <p:sp>
        <p:nvSpPr>
          <p:cNvPr id="1444" name="Google Shape;1444;p5"/>
          <p:cNvSpPr txBox="1">
            <a:spLocks noGrp="1"/>
          </p:cNvSpPr>
          <p:nvPr>
            <p:ph type="body" idx="1"/>
          </p:nvPr>
        </p:nvSpPr>
        <p:spPr>
          <a:xfrm>
            <a:off x="512075" y="6592766"/>
            <a:ext cx="3112200" cy="299310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3" name="Picture Placeholder 2"/>
          <p:cNvSpPr>
            <a:spLocks noGrp="1"/>
          </p:cNvSpPr>
          <p:nvPr>
            <p:ph type="pic" sz="quarter" idx="10"/>
          </p:nvPr>
        </p:nvSpPr>
        <p:spPr>
          <a:xfrm>
            <a:off x="512075" y="2695140"/>
            <a:ext cx="6526212" cy="3289300"/>
          </a:xfrm>
          <a:prstGeom prst="roundRect">
            <a:avLst>
              <a:gd name="adj" fmla="val 49445"/>
            </a:avLst>
          </a:prstGeom>
        </p:spPr>
        <p:txBody>
          <a:bodyPr/>
          <a:lstStyle/>
          <a:p>
            <a:endParaRPr lang="en-GB"/>
          </a:p>
        </p:txBody>
      </p:sp>
      <p:sp>
        <p:nvSpPr>
          <p:cNvPr id="48" name="Picture Placeholder 2"/>
          <p:cNvSpPr>
            <a:spLocks noGrp="1"/>
          </p:cNvSpPr>
          <p:nvPr>
            <p:ph type="pic" sz="quarter" idx="11"/>
          </p:nvPr>
        </p:nvSpPr>
        <p:spPr>
          <a:xfrm>
            <a:off x="4611998" y="6354778"/>
            <a:ext cx="2379663" cy="3651250"/>
          </a:xfrm>
          <a:prstGeom prst="roundRect">
            <a:avLst>
              <a:gd name="adj" fmla="val 50000"/>
            </a:avLst>
          </a:prstGeom>
        </p:spPr>
        <p:txBody>
          <a:bodyPr/>
          <a:lstStyle/>
          <a:p>
            <a:endParaRPr lang="en-GB"/>
          </a:p>
        </p:txBody>
      </p:sp>
    </p:spTree>
    <p:extLst>
      <p:ext uri="{BB962C8B-B14F-4D97-AF65-F5344CB8AC3E}">
        <p14:creationId xmlns:p14="http://schemas.microsoft.com/office/powerpoint/2010/main" val="2669612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bg>
      <p:bgPr>
        <a:solidFill>
          <a:schemeClr val="dk2"/>
        </a:solidFill>
        <a:effectLst/>
      </p:bgPr>
    </p:bg>
    <p:spTree>
      <p:nvGrpSpPr>
        <p:cNvPr id="1" name="Shape 1400"/>
        <p:cNvGrpSpPr/>
        <p:nvPr/>
      </p:nvGrpSpPr>
      <p:grpSpPr>
        <a:xfrm>
          <a:off x="0" y="0"/>
          <a:ext cx="0" cy="0"/>
          <a:chOff x="0" y="0"/>
          <a:chExt cx="0" cy="0"/>
        </a:xfrm>
      </p:grpSpPr>
      <p:sp>
        <p:nvSpPr>
          <p:cNvPr id="1401" name="Google Shape;1401;p5"/>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
          <p:cNvSpPr/>
          <p:nvPr/>
        </p:nvSpPr>
        <p:spPr>
          <a:xfrm rot="10800000">
            <a:off x="-1463375" y="-3101175"/>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
          <p:cNvSpPr/>
          <p:nvPr/>
        </p:nvSpPr>
        <p:spPr>
          <a:xfrm>
            <a:off x="-339125" y="9915262"/>
            <a:ext cx="9326123" cy="85294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pattFill prst="pct60">
            <a:fgClr>
              <a:srgbClr val="E8D966"/>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4" name="Google Shape;1404;p5"/>
          <p:cNvGrpSpPr/>
          <p:nvPr/>
        </p:nvGrpSpPr>
        <p:grpSpPr>
          <a:xfrm flipH="1">
            <a:off x="4467257" y="106688"/>
            <a:ext cx="2581691" cy="693447"/>
            <a:chOff x="2022925" y="1662750"/>
            <a:chExt cx="510700" cy="137175"/>
          </a:xfrm>
        </p:grpSpPr>
        <p:sp>
          <p:nvSpPr>
            <p:cNvPr id="1405" name="Google Shape;1405;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7" name="Google Shape;1417;p5"/>
          <p:cNvGrpSpPr/>
          <p:nvPr/>
        </p:nvGrpSpPr>
        <p:grpSpPr>
          <a:xfrm flipH="1">
            <a:off x="-1376018" y="339076"/>
            <a:ext cx="2581691" cy="693447"/>
            <a:chOff x="2022925" y="1662750"/>
            <a:chExt cx="510700" cy="137175"/>
          </a:xfrm>
        </p:grpSpPr>
        <p:sp>
          <p:nvSpPr>
            <p:cNvPr id="1418" name="Google Shape;1418;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0" name="Google Shape;1430;p5"/>
          <p:cNvGrpSpPr/>
          <p:nvPr/>
        </p:nvGrpSpPr>
        <p:grpSpPr>
          <a:xfrm flipH="1">
            <a:off x="6169532" y="1768613"/>
            <a:ext cx="2581691" cy="693447"/>
            <a:chOff x="2022925" y="1662750"/>
            <a:chExt cx="510700" cy="137175"/>
          </a:xfrm>
        </p:grpSpPr>
        <p:sp>
          <p:nvSpPr>
            <p:cNvPr id="1431" name="Google Shape;1431;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3" name="Google Shape;1443;p5"/>
          <p:cNvSpPr txBox="1">
            <a:spLocks noGrp="1"/>
          </p:cNvSpPr>
          <p:nvPr>
            <p:ph type="title"/>
          </p:nvPr>
        </p:nvSpPr>
        <p:spPr>
          <a:xfrm>
            <a:off x="512075" y="1042350"/>
            <a:ext cx="6537900" cy="136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dirty="0"/>
          </a:p>
        </p:txBody>
      </p:sp>
      <p:sp>
        <p:nvSpPr>
          <p:cNvPr id="1444" name="Google Shape;1444;p5"/>
          <p:cNvSpPr txBox="1">
            <a:spLocks noGrp="1"/>
          </p:cNvSpPr>
          <p:nvPr>
            <p:ph type="body" idx="1"/>
          </p:nvPr>
        </p:nvSpPr>
        <p:spPr>
          <a:xfrm>
            <a:off x="512075" y="6592766"/>
            <a:ext cx="3112200" cy="299310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48" name="Picture Placeholder 2"/>
          <p:cNvSpPr>
            <a:spLocks noGrp="1"/>
          </p:cNvSpPr>
          <p:nvPr>
            <p:ph type="pic" sz="quarter" idx="11"/>
          </p:nvPr>
        </p:nvSpPr>
        <p:spPr>
          <a:xfrm>
            <a:off x="792916" y="2632689"/>
            <a:ext cx="2379663" cy="3651250"/>
          </a:xfrm>
          <a:prstGeom prst="roundRect">
            <a:avLst>
              <a:gd name="adj" fmla="val 50000"/>
            </a:avLst>
          </a:prstGeom>
        </p:spPr>
        <p:txBody>
          <a:bodyPr/>
          <a:lstStyle/>
          <a:p>
            <a:endParaRPr lang="en-GB"/>
          </a:p>
        </p:txBody>
      </p:sp>
      <p:sp>
        <p:nvSpPr>
          <p:cNvPr id="49" name="Picture Placeholder 2"/>
          <p:cNvSpPr>
            <a:spLocks noGrp="1"/>
          </p:cNvSpPr>
          <p:nvPr>
            <p:ph type="pic" sz="quarter" idx="12"/>
          </p:nvPr>
        </p:nvSpPr>
        <p:spPr>
          <a:xfrm>
            <a:off x="4364898" y="6446884"/>
            <a:ext cx="2379663" cy="3651250"/>
          </a:xfrm>
          <a:prstGeom prst="roundRect">
            <a:avLst>
              <a:gd name="adj" fmla="val 50000"/>
            </a:avLst>
          </a:prstGeom>
        </p:spPr>
        <p:txBody>
          <a:bodyPr/>
          <a:lstStyle/>
          <a:p>
            <a:endParaRPr lang="en-GB"/>
          </a:p>
        </p:txBody>
      </p:sp>
      <p:sp>
        <p:nvSpPr>
          <p:cNvPr id="50" name="Google Shape;1444;p5"/>
          <p:cNvSpPr txBox="1">
            <a:spLocks noGrp="1"/>
          </p:cNvSpPr>
          <p:nvPr>
            <p:ph type="body" idx="13"/>
          </p:nvPr>
        </p:nvSpPr>
        <p:spPr>
          <a:xfrm>
            <a:off x="3800138" y="3124388"/>
            <a:ext cx="3112200" cy="299310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Tree>
    <p:extLst>
      <p:ext uri="{BB962C8B-B14F-4D97-AF65-F5344CB8AC3E}">
        <p14:creationId xmlns:p14="http://schemas.microsoft.com/office/powerpoint/2010/main" val="205645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bg>
      <p:bgPr>
        <a:solidFill>
          <a:schemeClr val="dk2"/>
        </a:solidFill>
        <a:effectLst/>
      </p:bgPr>
    </p:bg>
    <p:spTree>
      <p:nvGrpSpPr>
        <p:cNvPr id="1" name="Shape 1400"/>
        <p:cNvGrpSpPr/>
        <p:nvPr/>
      </p:nvGrpSpPr>
      <p:grpSpPr>
        <a:xfrm>
          <a:off x="0" y="0"/>
          <a:ext cx="0" cy="0"/>
          <a:chOff x="0" y="0"/>
          <a:chExt cx="0" cy="0"/>
        </a:xfrm>
      </p:grpSpPr>
      <p:sp>
        <p:nvSpPr>
          <p:cNvPr id="1401" name="Google Shape;1401;p5"/>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
          <p:cNvSpPr/>
          <p:nvPr/>
        </p:nvSpPr>
        <p:spPr>
          <a:xfrm rot="10800000">
            <a:off x="-1463375" y="-3101175"/>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
          <p:cNvSpPr/>
          <p:nvPr/>
        </p:nvSpPr>
        <p:spPr>
          <a:xfrm>
            <a:off x="-339125" y="9915262"/>
            <a:ext cx="9326123" cy="85294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pattFill prst="pct60">
            <a:fgClr>
              <a:srgbClr val="E8D966"/>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4" name="Google Shape;1404;p5"/>
          <p:cNvGrpSpPr/>
          <p:nvPr/>
        </p:nvGrpSpPr>
        <p:grpSpPr>
          <a:xfrm flipH="1">
            <a:off x="4467257" y="106688"/>
            <a:ext cx="2581691" cy="693447"/>
            <a:chOff x="2022925" y="1662750"/>
            <a:chExt cx="510700" cy="137175"/>
          </a:xfrm>
        </p:grpSpPr>
        <p:sp>
          <p:nvSpPr>
            <p:cNvPr id="1405" name="Google Shape;1405;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7" name="Google Shape;1417;p5"/>
          <p:cNvGrpSpPr/>
          <p:nvPr/>
        </p:nvGrpSpPr>
        <p:grpSpPr>
          <a:xfrm flipH="1">
            <a:off x="-1376018" y="339076"/>
            <a:ext cx="2581691" cy="693447"/>
            <a:chOff x="2022925" y="1662750"/>
            <a:chExt cx="510700" cy="137175"/>
          </a:xfrm>
        </p:grpSpPr>
        <p:sp>
          <p:nvSpPr>
            <p:cNvPr id="1418" name="Google Shape;1418;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0" name="Google Shape;1430;p5"/>
          <p:cNvGrpSpPr/>
          <p:nvPr/>
        </p:nvGrpSpPr>
        <p:grpSpPr>
          <a:xfrm flipH="1">
            <a:off x="6169532" y="1768613"/>
            <a:ext cx="2581691" cy="693447"/>
            <a:chOff x="2022925" y="1662750"/>
            <a:chExt cx="510700" cy="137175"/>
          </a:xfrm>
        </p:grpSpPr>
        <p:sp>
          <p:nvSpPr>
            <p:cNvPr id="1431" name="Google Shape;1431;p5"/>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4" name="Google Shape;1444;p5"/>
          <p:cNvSpPr txBox="1">
            <a:spLocks noGrp="1"/>
          </p:cNvSpPr>
          <p:nvPr>
            <p:ph type="body" idx="1"/>
          </p:nvPr>
        </p:nvSpPr>
        <p:spPr>
          <a:xfrm>
            <a:off x="512074" y="1183854"/>
            <a:ext cx="6536873" cy="375328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8" name="Picture Placeholder 2"/>
          <p:cNvSpPr>
            <a:spLocks noGrp="1"/>
          </p:cNvSpPr>
          <p:nvPr>
            <p:ph type="pic" sz="quarter" idx="10"/>
          </p:nvPr>
        </p:nvSpPr>
        <p:spPr>
          <a:xfrm>
            <a:off x="963529" y="5418852"/>
            <a:ext cx="2379663" cy="3651250"/>
          </a:xfrm>
          <a:prstGeom prst="roundRect">
            <a:avLst>
              <a:gd name="adj" fmla="val 50000"/>
            </a:avLst>
          </a:prstGeom>
        </p:spPr>
        <p:txBody>
          <a:bodyPr/>
          <a:lstStyle/>
          <a:p>
            <a:endParaRPr lang="en-GB"/>
          </a:p>
        </p:txBody>
      </p:sp>
      <p:sp>
        <p:nvSpPr>
          <p:cNvPr id="49" name="Picture Placeholder 2"/>
          <p:cNvSpPr>
            <a:spLocks noGrp="1"/>
          </p:cNvSpPr>
          <p:nvPr>
            <p:ph type="pic" sz="quarter" idx="11"/>
          </p:nvPr>
        </p:nvSpPr>
        <p:spPr>
          <a:xfrm>
            <a:off x="4270870" y="5501946"/>
            <a:ext cx="2379663" cy="3651250"/>
          </a:xfrm>
          <a:prstGeom prst="roundRect">
            <a:avLst>
              <a:gd name="adj" fmla="val 50000"/>
            </a:avLst>
          </a:prstGeom>
        </p:spPr>
        <p:txBody>
          <a:bodyPr/>
          <a:lstStyle/>
          <a:p>
            <a:endParaRPr lang="en-GB"/>
          </a:p>
        </p:txBody>
      </p:sp>
    </p:spTree>
    <p:extLst>
      <p:ext uri="{BB962C8B-B14F-4D97-AF65-F5344CB8AC3E}">
        <p14:creationId xmlns:p14="http://schemas.microsoft.com/office/powerpoint/2010/main" val="2584581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1548"/>
        <p:cNvGrpSpPr/>
        <p:nvPr/>
      </p:nvGrpSpPr>
      <p:grpSpPr>
        <a:xfrm>
          <a:off x="0" y="0"/>
          <a:ext cx="0" cy="0"/>
          <a:chOff x="0" y="0"/>
          <a:chExt cx="0" cy="0"/>
        </a:xfrm>
      </p:grpSpPr>
      <p:grpSp>
        <p:nvGrpSpPr>
          <p:cNvPr id="1549" name="Google Shape;1549;p8"/>
          <p:cNvGrpSpPr/>
          <p:nvPr/>
        </p:nvGrpSpPr>
        <p:grpSpPr>
          <a:xfrm>
            <a:off x="-2212950" y="-75"/>
            <a:ext cx="13891501" cy="10692078"/>
            <a:chOff x="-2212950" y="-75"/>
            <a:chExt cx="13891501" cy="10692078"/>
          </a:xfrm>
        </p:grpSpPr>
        <p:grpSp>
          <p:nvGrpSpPr>
            <p:cNvPr id="1550" name="Google Shape;1550;p8"/>
            <p:cNvGrpSpPr/>
            <p:nvPr/>
          </p:nvGrpSpPr>
          <p:grpSpPr>
            <a:xfrm>
              <a:off x="-75" y="-75"/>
              <a:ext cx="7560075" cy="7153200"/>
              <a:chOff x="-75" y="-75"/>
              <a:chExt cx="7560075" cy="7153200"/>
            </a:xfrm>
          </p:grpSpPr>
          <p:sp>
            <p:nvSpPr>
              <p:cNvPr id="1551" name="Google Shape;1551;p8"/>
              <p:cNvSpPr/>
              <p:nvPr/>
            </p:nvSpPr>
            <p:spPr>
              <a:xfrm rot="10800000">
                <a:off x="0" y="-75"/>
                <a:ext cx="7560000" cy="71532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8"/>
              <p:cNvSpPr/>
              <p:nvPr/>
            </p:nvSpPr>
            <p:spPr>
              <a:xfrm rot="10800000">
                <a:off x="-75" y="62"/>
                <a:ext cx="7560000" cy="54510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3" name="Google Shape;1553;p8"/>
            <p:cNvGrpSpPr/>
            <p:nvPr/>
          </p:nvGrpSpPr>
          <p:grpSpPr>
            <a:xfrm>
              <a:off x="-761283" y="4790950"/>
              <a:ext cx="9663454" cy="4120969"/>
              <a:chOff x="-761283" y="4790950"/>
              <a:chExt cx="9663454" cy="4120969"/>
            </a:xfrm>
          </p:grpSpPr>
          <p:sp>
            <p:nvSpPr>
              <p:cNvPr id="1554" name="Google Shape;1554;p8"/>
              <p:cNvSpPr/>
              <p:nvPr/>
            </p:nvSpPr>
            <p:spPr>
              <a:xfrm>
                <a:off x="-310075" y="7208826"/>
                <a:ext cx="3219371" cy="1442093"/>
              </a:xfrm>
              <a:custGeom>
                <a:avLst/>
                <a:gdLst/>
                <a:ahLst/>
                <a:cxnLst/>
                <a:rect l="l" t="t" r="r" b="b"/>
                <a:pathLst>
                  <a:path w="15446" h="6919" extrusionOk="0">
                    <a:moveTo>
                      <a:pt x="1981" y="1"/>
                    </a:moveTo>
                    <a:lnTo>
                      <a:pt x="1981" y="552"/>
                    </a:lnTo>
                    <a:cubicBezTo>
                      <a:pt x="1953" y="557"/>
                      <a:pt x="1933" y="578"/>
                      <a:pt x="1933" y="600"/>
                    </a:cubicBezTo>
                    <a:cubicBezTo>
                      <a:pt x="1933" y="607"/>
                      <a:pt x="1934" y="613"/>
                      <a:pt x="1937" y="618"/>
                    </a:cubicBezTo>
                    <a:lnTo>
                      <a:pt x="1804" y="618"/>
                    </a:lnTo>
                    <a:lnTo>
                      <a:pt x="1804" y="880"/>
                    </a:lnTo>
                    <a:lnTo>
                      <a:pt x="1231" y="1045"/>
                    </a:lnTo>
                    <a:lnTo>
                      <a:pt x="1231" y="777"/>
                    </a:lnTo>
                    <a:lnTo>
                      <a:pt x="1064" y="777"/>
                    </a:lnTo>
                    <a:lnTo>
                      <a:pt x="1064" y="1093"/>
                    </a:lnTo>
                    <a:lnTo>
                      <a:pt x="747" y="1185"/>
                    </a:lnTo>
                    <a:lnTo>
                      <a:pt x="1159" y="3804"/>
                    </a:lnTo>
                    <a:lnTo>
                      <a:pt x="1223" y="3887"/>
                    </a:lnTo>
                    <a:lnTo>
                      <a:pt x="1223" y="3948"/>
                    </a:lnTo>
                    <a:lnTo>
                      <a:pt x="0" y="3982"/>
                    </a:lnTo>
                    <a:lnTo>
                      <a:pt x="0" y="6918"/>
                    </a:lnTo>
                    <a:lnTo>
                      <a:pt x="15138" y="6918"/>
                    </a:lnTo>
                    <a:lnTo>
                      <a:pt x="15138" y="5558"/>
                    </a:lnTo>
                    <a:lnTo>
                      <a:pt x="15163" y="5559"/>
                    </a:lnTo>
                    <a:lnTo>
                      <a:pt x="15446" y="5128"/>
                    </a:lnTo>
                    <a:cubicBezTo>
                      <a:pt x="15335" y="5120"/>
                      <a:pt x="15233" y="5105"/>
                      <a:pt x="15138" y="5085"/>
                    </a:cubicBezTo>
                    <a:lnTo>
                      <a:pt x="15138" y="3982"/>
                    </a:lnTo>
                    <a:lnTo>
                      <a:pt x="13822" y="3982"/>
                    </a:lnTo>
                    <a:lnTo>
                      <a:pt x="13822" y="3799"/>
                    </a:lnTo>
                    <a:lnTo>
                      <a:pt x="13697" y="3799"/>
                    </a:lnTo>
                    <a:lnTo>
                      <a:pt x="13614" y="2965"/>
                    </a:lnTo>
                    <a:cubicBezTo>
                      <a:pt x="13614" y="2965"/>
                      <a:pt x="13607" y="3496"/>
                      <a:pt x="13360" y="3799"/>
                    </a:cubicBezTo>
                    <a:lnTo>
                      <a:pt x="13220" y="3799"/>
                    </a:lnTo>
                    <a:lnTo>
                      <a:pt x="13220" y="3701"/>
                    </a:lnTo>
                    <a:lnTo>
                      <a:pt x="13127" y="3701"/>
                    </a:lnTo>
                    <a:cubicBezTo>
                      <a:pt x="13066" y="3603"/>
                      <a:pt x="12859" y="3348"/>
                      <a:pt x="12344" y="3280"/>
                    </a:cubicBezTo>
                    <a:lnTo>
                      <a:pt x="12319" y="3701"/>
                    </a:lnTo>
                    <a:lnTo>
                      <a:pt x="12100" y="3701"/>
                    </a:lnTo>
                    <a:lnTo>
                      <a:pt x="12100" y="3463"/>
                    </a:lnTo>
                    <a:lnTo>
                      <a:pt x="11897" y="3448"/>
                    </a:lnTo>
                    <a:lnTo>
                      <a:pt x="11897" y="3095"/>
                    </a:lnTo>
                    <a:lnTo>
                      <a:pt x="10798" y="3169"/>
                    </a:lnTo>
                    <a:cubicBezTo>
                      <a:pt x="10800" y="3166"/>
                      <a:pt x="10801" y="3163"/>
                      <a:pt x="10801" y="3159"/>
                    </a:cubicBezTo>
                    <a:cubicBezTo>
                      <a:pt x="10801" y="3144"/>
                      <a:pt x="10789" y="3132"/>
                      <a:pt x="10771" y="3128"/>
                    </a:cubicBezTo>
                    <a:lnTo>
                      <a:pt x="10771" y="2789"/>
                    </a:lnTo>
                    <a:lnTo>
                      <a:pt x="10751" y="2789"/>
                    </a:lnTo>
                    <a:lnTo>
                      <a:pt x="10751" y="3128"/>
                    </a:lnTo>
                    <a:cubicBezTo>
                      <a:pt x="10734" y="3132"/>
                      <a:pt x="10722" y="3144"/>
                      <a:pt x="10722" y="3159"/>
                    </a:cubicBezTo>
                    <a:cubicBezTo>
                      <a:pt x="10722" y="3164"/>
                      <a:pt x="10724" y="3169"/>
                      <a:pt x="10727" y="3174"/>
                    </a:cubicBezTo>
                    <a:lnTo>
                      <a:pt x="10590" y="3184"/>
                    </a:lnTo>
                    <a:lnTo>
                      <a:pt x="10590" y="3106"/>
                    </a:lnTo>
                    <a:lnTo>
                      <a:pt x="10505" y="3106"/>
                    </a:lnTo>
                    <a:lnTo>
                      <a:pt x="10505" y="3190"/>
                    </a:lnTo>
                    <a:lnTo>
                      <a:pt x="10298" y="3203"/>
                    </a:lnTo>
                    <a:lnTo>
                      <a:pt x="10298" y="3758"/>
                    </a:lnTo>
                    <a:lnTo>
                      <a:pt x="9998" y="3758"/>
                    </a:lnTo>
                    <a:lnTo>
                      <a:pt x="9998" y="3427"/>
                    </a:lnTo>
                    <a:lnTo>
                      <a:pt x="9876" y="3427"/>
                    </a:lnTo>
                    <a:lnTo>
                      <a:pt x="9876" y="3117"/>
                    </a:lnTo>
                    <a:lnTo>
                      <a:pt x="9775" y="3108"/>
                    </a:lnTo>
                    <a:cubicBezTo>
                      <a:pt x="9775" y="3108"/>
                      <a:pt x="9854" y="2846"/>
                      <a:pt x="9516" y="2836"/>
                    </a:cubicBezTo>
                    <a:cubicBezTo>
                      <a:pt x="9510" y="2836"/>
                      <a:pt x="9505" y="2836"/>
                      <a:pt x="9499" y="2836"/>
                    </a:cubicBezTo>
                    <a:cubicBezTo>
                      <a:pt x="9181" y="2836"/>
                      <a:pt x="9229" y="3117"/>
                      <a:pt x="9229" y="3117"/>
                    </a:cubicBezTo>
                    <a:lnTo>
                      <a:pt x="9093" y="3108"/>
                    </a:lnTo>
                    <a:lnTo>
                      <a:pt x="9093" y="3427"/>
                    </a:lnTo>
                    <a:lnTo>
                      <a:pt x="8861" y="3464"/>
                    </a:lnTo>
                    <a:cubicBezTo>
                      <a:pt x="8911" y="3259"/>
                      <a:pt x="8963" y="3028"/>
                      <a:pt x="9015" y="2782"/>
                    </a:cubicBezTo>
                    <a:cubicBezTo>
                      <a:pt x="8893" y="2560"/>
                      <a:pt x="8529" y="2366"/>
                      <a:pt x="8301" y="2261"/>
                    </a:cubicBezTo>
                    <a:lnTo>
                      <a:pt x="8301" y="2141"/>
                    </a:lnTo>
                    <a:lnTo>
                      <a:pt x="8249" y="2141"/>
                    </a:lnTo>
                    <a:lnTo>
                      <a:pt x="8249" y="2239"/>
                    </a:lnTo>
                    <a:cubicBezTo>
                      <a:pt x="8162" y="2200"/>
                      <a:pt x="8105" y="2179"/>
                      <a:pt x="8105" y="2179"/>
                    </a:cubicBezTo>
                    <a:lnTo>
                      <a:pt x="8105" y="2179"/>
                    </a:lnTo>
                    <a:lnTo>
                      <a:pt x="8129" y="2517"/>
                    </a:lnTo>
                    <a:lnTo>
                      <a:pt x="7979" y="2498"/>
                    </a:lnTo>
                    <a:lnTo>
                      <a:pt x="7942" y="3055"/>
                    </a:lnTo>
                    <a:lnTo>
                      <a:pt x="7791" y="3055"/>
                    </a:lnTo>
                    <a:lnTo>
                      <a:pt x="7782" y="3067"/>
                    </a:lnTo>
                    <a:lnTo>
                      <a:pt x="7719" y="3067"/>
                    </a:lnTo>
                    <a:lnTo>
                      <a:pt x="7788" y="2570"/>
                    </a:lnTo>
                    <a:lnTo>
                      <a:pt x="7703" y="2485"/>
                    </a:lnTo>
                    <a:lnTo>
                      <a:pt x="7613" y="2570"/>
                    </a:lnTo>
                    <a:lnTo>
                      <a:pt x="7473" y="2570"/>
                    </a:lnTo>
                    <a:lnTo>
                      <a:pt x="7529" y="1726"/>
                    </a:lnTo>
                    <a:lnTo>
                      <a:pt x="7570" y="1653"/>
                    </a:lnTo>
                    <a:cubicBezTo>
                      <a:pt x="7565" y="1652"/>
                      <a:pt x="7542" y="1651"/>
                      <a:pt x="7511" y="1651"/>
                    </a:cubicBezTo>
                    <a:lnTo>
                      <a:pt x="7426" y="1216"/>
                    </a:lnTo>
                    <a:lnTo>
                      <a:pt x="7297" y="1652"/>
                    </a:lnTo>
                    <a:cubicBezTo>
                      <a:pt x="7261" y="1653"/>
                      <a:pt x="7237" y="1653"/>
                      <a:pt x="7237" y="1653"/>
                    </a:cubicBezTo>
                    <a:lnTo>
                      <a:pt x="7279" y="1753"/>
                    </a:lnTo>
                    <a:lnTo>
                      <a:pt x="7279" y="2628"/>
                    </a:lnTo>
                    <a:lnTo>
                      <a:pt x="6948" y="2628"/>
                    </a:lnTo>
                    <a:lnTo>
                      <a:pt x="6948" y="2181"/>
                    </a:lnTo>
                    <a:lnTo>
                      <a:pt x="6727" y="2178"/>
                    </a:lnTo>
                    <a:cubicBezTo>
                      <a:pt x="6731" y="2173"/>
                      <a:pt x="6732" y="2168"/>
                      <a:pt x="6732" y="2163"/>
                    </a:cubicBezTo>
                    <a:cubicBezTo>
                      <a:pt x="6732" y="2149"/>
                      <a:pt x="6719" y="2136"/>
                      <a:pt x="6703" y="2132"/>
                    </a:cubicBezTo>
                    <a:lnTo>
                      <a:pt x="6703" y="1793"/>
                    </a:lnTo>
                    <a:lnTo>
                      <a:pt x="6682" y="1793"/>
                    </a:lnTo>
                    <a:lnTo>
                      <a:pt x="6682" y="2132"/>
                    </a:lnTo>
                    <a:cubicBezTo>
                      <a:pt x="6665" y="2136"/>
                      <a:pt x="6653" y="2149"/>
                      <a:pt x="6653" y="2163"/>
                    </a:cubicBezTo>
                    <a:cubicBezTo>
                      <a:pt x="6653" y="2167"/>
                      <a:pt x="6655" y="2173"/>
                      <a:pt x="6657" y="2176"/>
                    </a:cubicBezTo>
                    <a:lnTo>
                      <a:pt x="6505" y="2174"/>
                    </a:lnTo>
                    <a:lnTo>
                      <a:pt x="6505" y="2174"/>
                    </a:lnTo>
                    <a:lnTo>
                      <a:pt x="6530" y="2458"/>
                    </a:lnTo>
                    <a:lnTo>
                      <a:pt x="6239" y="2478"/>
                    </a:lnTo>
                    <a:lnTo>
                      <a:pt x="6230" y="2882"/>
                    </a:lnTo>
                    <a:cubicBezTo>
                      <a:pt x="6129" y="2755"/>
                      <a:pt x="5915" y="2570"/>
                      <a:pt x="5496" y="2570"/>
                    </a:cubicBezTo>
                    <a:cubicBezTo>
                      <a:pt x="5495" y="2570"/>
                      <a:pt x="5493" y="2570"/>
                      <a:pt x="5492" y="2570"/>
                    </a:cubicBezTo>
                    <a:cubicBezTo>
                      <a:pt x="5348" y="2570"/>
                      <a:pt x="5228" y="2590"/>
                      <a:pt x="5129" y="2622"/>
                    </a:cubicBezTo>
                    <a:lnTo>
                      <a:pt x="5129" y="2425"/>
                    </a:lnTo>
                    <a:lnTo>
                      <a:pt x="5026" y="2425"/>
                    </a:lnTo>
                    <a:lnTo>
                      <a:pt x="5026" y="2663"/>
                    </a:lnTo>
                    <a:cubicBezTo>
                      <a:pt x="4945" y="2701"/>
                      <a:pt x="4883" y="2745"/>
                      <a:pt x="4837" y="2788"/>
                    </a:cubicBezTo>
                    <a:lnTo>
                      <a:pt x="4837" y="2483"/>
                    </a:lnTo>
                    <a:lnTo>
                      <a:pt x="4655" y="2483"/>
                    </a:lnTo>
                    <a:lnTo>
                      <a:pt x="4671" y="2223"/>
                    </a:lnTo>
                    <a:lnTo>
                      <a:pt x="4707" y="2223"/>
                    </a:lnTo>
                    <a:lnTo>
                      <a:pt x="4707" y="1966"/>
                    </a:lnTo>
                    <a:lnTo>
                      <a:pt x="4658" y="1969"/>
                    </a:lnTo>
                    <a:lnTo>
                      <a:pt x="4560" y="1816"/>
                    </a:lnTo>
                    <a:cubicBezTo>
                      <a:pt x="4565" y="1811"/>
                      <a:pt x="4568" y="1804"/>
                      <a:pt x="4568" y="1796"/>
                    </a:cubicBezTo>
                    <a:cubicBezTo>
                      <a:pt x="4568" y="1782"/>
                      <a:pt x="4556" y="1769"/>
                      <a:pt x="4539" y="1765"/>
                    </a:cubicBezTo>
                    <a:lnTo>
                      <a:pt x="4539" y="1426"/>
                    </a:lnTo>
                    <a:lnTo>
                      <a:pt x="4519" y="1426"/>
                    </a:lnTo>
                    <a:lnTo>
                      <a:pt x="4519" y="1765"/>
                    </a:lnTo>
                    <a:cubicBezTo>
                      <a:pt x="4502" y="1769"/>
                      <a:pt x="4490" y="1782"/>
                      <a:pt x="4490" y="1796"/>
                    </a:cubicBezTo>
                    <a:cubicBezTo>
                      <a:pt x="4490" y="1808"/>
                      <a:pt x="4498" y="1818"/>
                      <a:pt x="4510" y="1824"/>
                    </a:cubicBezTo>
                    <a:lnTo>
                      <a:pt x="4381" y="1987"/>
                    </a:lnTo>
                    <a:lnTo>
                      <a:pt x="4337" y="1990"/>
                    </a:lnTo>
                    <a:lnTo>
                      <a:pt x="4337" y="2223"/>
                    </a:lnTo>
                    <a:lnTo>
                      <a:pt x="4378" y="2223"/>
                    </a:lnTo>
                    <a:cubicBezTo>
                      <a:pt x="4382" y="2272"/>
                      <a:pt x="4389" y="2349"/>
                      <a:pt x="4398" y="2436"/>
                    </a:cubicBezTo>
                    <a:cubicBezTo>
                      <a:pt x="4399" y="2451"/>
                      <a:pt x="4401" y="2467"/>
                      <a:pt x="4402" y="2483"/>
                    </a:cubicBezTo>
                    <a:lnTo>
                      <a:pt x="4221" y="2483"/>
                    </a:lnTo>
                    <a:lnTo>
                      <a:pt x="4221" y="3067"/>
                    </a:lnTo>
                    <a:lnTo>
                      <a:pt x="4115" y="3067"/>
                    </a:lnTo>
                    <a:lnTo>
                      <a:pt x="4115" y="2716"/>
                    </a:lnTo>
                    <a:lnTo>
                      <a:pt x="4030" y="2716"/>
                    </a:lnTo>
                    <a:lnTo>
                      <a:pt x="4030" y="2483"/>
                    </a:lnTo>
                    <a:lnTo>
                      <a:pt x="3910" y="2483"/>
                    </a:lnTo>
                    <a:cubicBezTo>
                      <a:pt x="3932" y="2249"/>
                      <a:pt x="3953" y="2053"/>
                      <a:pt x="3953" y="2053"/>
                    </a:cubicBezTo>
                    <a:lnTo>
                      <a:pt x="3879" y="2033"/>
                    </a:lnTo>
                    <a:lnTo>
                      <a:pt x="3879" y="1916"/>
                    </a:lnTo>
                    <a:lnTo>
                      <a:pt x="3812" y="1916"/>
                    </a:lnTo>
                    <a:lnTo>
                      <a:pt x="3812" y="2015"/>
                    </a:lnTo>
                    <a:lnTo>
                      <a:pt x="3385" y="1902"/>
                    </a:lnTo>
                    <a:lnTo>
                      <a:pt x="3431" y="2550"/>
                    </a:lnTo>
                    <a:lnTo>
                      <a:pt x="3326" y="2550"/>
                    </a:lnTo>
                    <a:lnTo>
                      <a:pt x="3326" y="2731"/>
                    </a:lnTo>
                    <a:lnTo>
                      <a:pt x="3179" y="2731"/>
                    </a:lnTo>
                    <a:lnTo>
                      <a:pt x="3233" y="2223"/>
                    </a:lnTo>
                    <a:lnTo>
                      <a:pt x="3043" y="2197"/>
                    </a:lnTo>
                    <a:lnTo>
                      <a:pt x="3032" y="2512"/>
                    </a:lnTo>
                    <a:lnTo>
                      <a:pt x="2920" y="2513"/>
                    </a:lnTo>
                    <a:lnTo>
                      <a:pt x="2920" y="1361"/>
                    </a:lnTo>
                    <a:lnTo>
                      <a:pt x="2852" y="1361"/>
                    </a:lnTo>
                    <a:lnTo>
                      <a:pt x="2852" y="1253"/>
                    </a:lnTo>
                    <a:lnTo>
                      <a:pt x="2748" y="1253"/>
                    </a:lnTo>
                    <a:lnTo>
                      <a:pt x="2748" y="1361"/>
                    </a:lnTo>
                    <a:lnTo>
                      <a:pt x="2575" y="1361"/>
                    </a:lnTo>
                    <a:lnTo>
                      <a:pt x="2575" y="3067"/>
                    </a:lnTo>
                    <a:lnTo>
                      <a:pt x="2468" y="3067"/>
                    </a:lnTo>
                    <a:lnTo>
                      <a:pt x="2404" y="707"/>
                    </a:lnTo>
                    <a:lnTo>
                      <a:pt x="2224" y="759"/>
                    </a:lnTo>
                    <a:lnTo>
                      <a:pt x="2224" y="618"/>
                    </a:lnTo>
                    <a:lnTo>
                      <a:pt x="2057" y="618"/>
                    </a:lnTo>
                    <a:cubicBezTo>
                      <a:pt x="2059" y="613"/>
                      <a:pt x="2060" y="607"/>
                      <a:pt x="2060" y="600"/>
                    </a:cubicBezTo>
                    <a:cubicBezTo>
                      <a:pt x="2060" y="578"/>
                      <a:pt x="2041" y="557"/>
                      <a:pt x="2014" y="552"/>
                    </a:cubicBezTo>
                    <a:lnTo>
                      <a:pt x="2014" y="1"/>
                    </a:lnTo>
                    <a:close/>
                  </a:path>
                </a:pathLst>
              </a:custGeom>
              <a:solidFill>
                <a:srgbClr val="6E6EE3">
                  <a:alpha val="239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8"/>
              <p:cNvSpPr/>
              <p:nvPr/>
            </p:nvSpPr>
            <p:spPr>
              <a:xfrm flipH="1">
                <a:off x="4980075" y="7469826"/>
                <a:ext cx="3219371" cy="1442093"/>
              </a:xfrm>
              <a:custGeom>
                <a:avLst/>
                <a:gdLst/>
                <a:ahLst/>
                <a:cxnLst/>
                <a:rect l="l" t="t" r="r" b="b"/>
                <a:pathLst>
                  <a:path w="15446" h="6919" extrusionOk="0">
                    <a:moveTo>
                      <a:pt x="1981" y="1"/>
                    </a:moveTo>
                    <a:lnTo>
                      <a:pt x="1981" y="552"/>
                    </a:lnTo>
                    <a:cubicBezTo>
                      <a:pt x="1953" y="557"/>
                      <a:pt x="1933" y="578"/>
                      <a:pt x="1933" y="600"/>
                    </a:cubicBezTo>
                    <a:cubicBezTo>
                      <a:pt x="1933" y="607"/>
                      <a:pt x="1934" y="613"/>
                      <a:pt x="1937" y="618"/>
                    </a:cubicBezTo>
                    <a:lnTo>
                      <a:pt x="1804" y="618"/>
                    </a:lnTo>
                    <a:lnTo>
                      <a:pt x="1804" y="880"/>
                    </a:lnTo>
                    <a:lnTo>
                      <a:pt x="1231" y="1045"/>
                    </a:lnTo>
                    <a:lnTo>
                      <a:pt x="1231" y="777"/>
                    </a:lnTo>
                    <a:lnTo>
                      <a:pt x="1064" y="777"/>
                    </a:lnTo>
                    <a:lnTo>
                      <a:pt x="1064" y="1093"/>
                    </a:lnTo>
                    <a:lnTo>
                      <a:pt x="747" y="1185"/>
                    </a:lnTo>
                    <a:lnTo>
                      <a:pt x="1159" y="3804"/>
                    </a:lnTo>
                    <a:lnTo>
                      <a:pt x="1223" y="3887"/>
                    </a:lnTo>
                    <a:lnTo>
                      <a:pt x="1223" y="3948"/>
                    </a:lnTo>
                    <a:lnTo>
                      <a:pt x="0" y="3982"/>
                    </a:lnTo>
                    <a:lnTo>
                      <a:pt x="0" y="6918"/>
                    </a:lnTo>
                    <a:lnTo>
                      <a:pt x="15138" y="6918"/>
                    </a:lnTo>
                    <a:lnTo>
                      <a:pt x="15138" y="5558"/>
                    </a:lnTo>
                    <a:lnTo>
                      <a:pt x="15163" y="5559"/>
                    </a:lnTo>
                    <a:lnTo>
                      <a:pt x="15446" y="5128"/>
                    </a:lnTo>
                    <a:cubicBezTo>
                      <a:pt x="15335" y="5120"/>
                      <a:pt x="15233" y="5105"/>
                      <a:pt x="15138" y="5085"/>
                    </a:cubicBezTo>
                    <a:lnTo>
                      <a:pt x="15138" y="3982"/>
                    </a:lnTo>
                    <a:lnTo>
                      <a:pt x="13822" y="3982"/>
                    </a:lnTo>
                    <a:lnTo>
                      <a:pt x="13822" y="3799"/>
                    </a:lnTo>
                    <a:lnTo>
                      <a:pt x="13697" y="3799"/>
                    </a:lnTo>
                    <a:lnTo>
                      <a:pt x="13614" y="2965"/>
                    </a:lnTo>
                    <a:cubicBezTo>
                      <a:pt x="13614" y="2965"/>
                      <a:pt x="13607" y="3496"/>
                      <a:pt x="13360" y="3799"/>
                    </a:cubicBezTo>
                    <a:lnTo>
                      <a:pt x="13220" y="3799"/>
                    </a:lnTo>
                    <a:lnTo>
                      <a:pt x="13220" y="3701"/>
                    </a:lnTo>
                    <a:lnTo>
                      <a:pt x="13127" y="3701"/>
                    </a:lnTo>
                    <a:cubicBezTo>
                      <a:pt x="13066" y="3603"/>
                      <a:pt x="12859" y="3348"/>
                      <a:pt x="12344" y="3280"/>
                    </a:cubicBezTo>
                    <a:lnTo>
                      <a:pt x="12319" y="3701"/>
                    </a:lnTo>
                    <a:lnTo>
                      <a:pt x="12100" y="3701"/>
                    </a:lnTo>
                    <a:lnTo>
                      <a:pt x="12100" y="3463"/>
                    </a:lnTo>
                    <a:lnTo>
                      <a:pt x="11897" y="3448"/>
                    </a:lnTo>
                    <a:lnTo>
                      <a:pt x="11897" y="3095"/>
                    </a:lnTo>
                    <a:lnTo>
                      <a:pt x="10798" y="3169"/>
                    </a:lnTo>
                    <a:cubicBezTo>
                      <a:pt x="10800" y="3166"/>
                      <a:pt x="10801" y="3163"/>
                      <a:pt x="10801" y="3159"/>
                    </a:cubicBezTo>
                    <a:cubicBezTo>
                      <a:pt x="10801" y="3144"/>
                      <a:pt x="10789" y="3132"/>
                      <a:pt x="10771" y="3128"/>
                    </a:cubicBezTo>
                    <a:lnTo>
                      <a:pt x="10771" y="2789"/>
                    </a:lnTo>
                    <a:lnTo>
                      <a:pt x="10751" y="2789"/>
                    </a:lnTo>
                    <a:lnTo>
                      <a:pt x="10751" y="3128"/>
                    </a:lnTo>
                    <a:cubicBezTo>
                      <a:pt x="10734" y="3132"/>
                      <a:pt x="10722" y="3144"/>
                      <a:pt x="10722" y="3159"/>
                    </a:cubicBezTo>
                    <a:cubicBezTo>
                      <a:pt x="10722" y="3164"/>
                      <a:pt x="10724" y="3169"/>
                      <a:pt x="10727" y="3174"/>
                    </a:cubicBezTo>
                    <a:lnTo>
                      <a:pt x="10590" y="3184"/>
                    </a:lnTo>
                    <a:lnTo>
                      <a:pt x="10590" y="3106"/>
                    </a:lnTo>
                    <a:lnTo>
                      <a:pt x="10505" y="3106"/>
                    </a:lnTo>
                    <a:lnTo>
                      <a:pt x="10505" y="3190"/>
                    </a:lnTo>
                    <a:lnTo>
                      <a:pt x="10298" y="3203"/>
                    </a:lnTo>
                    <a:lnTo>
                      <a:pt x="10298" y="3758"/>
                    </a:lnTo>
                    <a:lnTo>
                      <a:pt x="9998" y="3758"/>
                    </a:lnTo>
                    <a:lnTo>
                      <a:pt x="9998" y="3427"/>
                    </a:lnTo>
                    <a:lnTo>
                      <a:pt x="9876" y="3427"/>
                    </a:lnTo>
                    <a:lnTo>
                      <a:pt x="9876" y="3117"/>
                    </a:lnTo>
                    <a:lnTo>
                      <a:pt x="9775" y="3108"/>
                    </a:lnTo>
                    <a:cubicBezTo>
                      <a:pt x="9775" y="3108"/>
                      <a:pt x="9854" y="2846"/>
                      <a:pt x="9516" y="2836"/>
                    </a:cubicBezTo>
                    <a:cubicBezTo>
                      <a:pt x="9510" y="2836"/>
                      <a:pt x="9505" y="2836"/>
                      <a:pt x="9499" y="2836"/>
                    </a:cubicBezTo>
                    <a:cubicBezTo>
                      <a:pt x="9181" y="2836"/>
                      <a:pt x="9229" y="3117"/>
                      <a:pt x="9229" y="3117"/>
                    </a:cubicBezTo>
                    <a:lnTo>
                      <a:pt x="9093" y="3108"/>
                    </a:lnTo>
                    <a:lnTo>
                      <a:pt x="9093" y="3427"/>
                    </a:lnTo>
                    <a:lnTo>
                      <a:pt x="8861" y="3464"/>
                    </a:lnTo>
                    <a:cubicBezTo>
                      <a:pt x="8911" y="3259"/>
                      <a:pt x="8963" y="3028"/>
                      <a:pt x="9015" y="2782"/>
                    </a:cubicBezTo>
                    <a:cubicBezTo>
                      <a:pt x="8893" y="2560"/>
                      <a:pt x="8529" y="2366"/>
                      <a:pt x="8301" y="2261"/>
                    </a:cubicBezTo>
                    <a:lnTo>
                      <a:pt x="8301" y="2141"/>
                    </a:lnTo>
                    <a:lnTo>
                      <a:pt x="8249" y="2141"/>
                    </a:lnTo>
                    <a:lnTo>
                      <a:pt x="8249" y="2239"/>
                    </a:lnTo>
                    <a:cubicBezTo>
                      <a:pt x="8162" y="2200"/>
                      <a:pt x="8105" y="2179"/>
                      <a:pt x="8105" y="2179"/>
                    </a:cubicBezTo>
                    <a:lnTo>
                      <a:pt x="8105" y="2179"/>
                    </a:lnTo>
                    <a:lnTo>
                      <a:pt x="8129" y="2517"/>
                    </a:lnTo>
                    <a:lnTo>
                      <a:pt x="7979" y="2498"/>
                    </a:lnTo>
                    <a:lnTo>
                      <a:pt x="7942" y="3055"/>
                    </a:lnTo>
                    <a:lnTo>
                      <a:pt x="7791" y="3055"/>
                    </a:lnTo>
                    <a:lnTo>
                      <a:pt x="7782" y="3067"/>
                    </a:lnTo>
                    <a:lnTo>
                      <a:pt x="7719" y="3067"/>
                    </a:lnTo>
                    <a:lnTo>
                      <a:pt x="7788" y="2570"/>
                    </a:lnTo>
                    <a:lnTo>
                      <a:pt x="7703" y="2485"/>
                    </a:lnTo>
                    <a:lnTo>
                      <a:pt x="7613" y="2570"/>
                    </a:lnTo>
                    <a:lnTo>
                      <a:pt x="7473" y="2570"/>
                    </a:lnTo>
                    <a:lnTo>
                      <a:pt x="7529" y="1726"/>
                    </a:lnTo>
                    <a:lnTo>
                      <a:pt x="7570" y="1653"/>
                    </a:lnTo>
                    <a:cubicBezTo>
                      <a:pt x="7565" y="1652"/>
                      <a:pt x="7542" y="1651"/>
                      <a:pt x="7511" y="1651"/>
                    </a:cubicBezTo>
                    <a:lnTo>
                      <a:pt x="7426" y="1216"/>
                    </a:lnTo>
                    <a:lnTo>
                      <a:pt x="7297" y="1652"/>
                    </a:lnTo>
                    <a:cubicBezTo>
                      <a:pt x="7261" y="1653"/>
                      <a:pt x="7237" y="1653"/>
                      <a:pt x="7237" y="1653"/>
                    </a:cubicBezTo>
                    <a:lnTo>
                      <a:pt x="7279" y="1753"/>
                    </a:lnTo>
                    <a:lnTo>
                      <a:pt x="7279" y="2628"/>
                    </a:lnTo>
                    <a:lnTo>
                      <a:pt x="6948" y="2628"/>
                    </a:lnTo>
                    <a:lnTo>
                      <a:pt x="6948" y="2181"/>
                    </a:lnTo>
                    <a:lnTo>
                      <a:pt x="6727" y="2178"/>
                    </a:lnTo>
                    <a:cubicBezTo>
                      <a:pt x="6731" y="2173"/>
                      <a:pt x="6732" y="2168"/>
                      <a:pt x="6732" y="2163"/>
                    </a:cubicBezTo>
                    <a:cubicBezTo>
                      <a:pt x="6732" y="2149"/>
                      <a:pt x="6719" y="2136"/>
                      <a:pt x="6703" y="2132"/>
                    </a:cubicBezTo>
                    <a:lnTo>
                      <a:pt x="6703" y="1793"/>
                    </a:lnTo>
                    <a:lnTo>
                      <a:pt x="6682" y="1793"/>
                    </a:lnTo>
                    <a:lnTo>
                      <a:pt x="6682" y="2132"/>
                    </a:lnTo>
                    <a:cubicBezTo>
                      <a:pt x="6665" y="2136"/>
                      <a:pt x="6653" y="2149"/>
                      <a:pt x="6653" y="2163"/>
                    </a:cubicBezTo>
                    <a:cubicBezTo>
                      <a:pt x="6653" y="2167"/>
                      <a:pt x="6655" y="2173"/>
                      <a:pt x="6657" y="2176"/>
                    </a:cubicBezTo>
                    <a:lnTo>
                      <a:pt x="6505" y="2174"/>
                    </a:lnTo>
                    <a:lnTo>
                      <a:pt x="6505" y="2174"/>
                    </a:lnTo>
                    <a:lnTo>
                      <a:pt x="6530" y="2458"/>
                    </a:lnTo>
                    <a:lnTo>
                      <a:pt x="6239" y="2478"/>
                    </a:lnTo>
                    <a:lnTo>
                      <a:pt x="6230" y="2882"/>
                    </a:lnTo>
                    <a:cubicBezTo>
                      <a:pt x="6129" y="2755"/>
                      <a:pt x="5915" y="2570"/>
                      <a:pt x="5496" y="2570"/>
                    </a:cubicBezTo>
                    <a:cubicBezTo>
                      <a:pt x="5495" y="2570"/>
                      <a:pt x="5493" y="2570"/>
                      <a:pt x="5492" y="2570"/>
                    </a:cubicBezTo>
                    <a:cubicBezTo>
                      <a:pt x="5348" y="2570"/>
                      <a:pt x="5228" y="2590"/>
                      <a:pt x="5129" y="2622"/>
                    </a:cubicBezTo>
                    <a:lnTo>
                      <a:pt x="5129" y="2425"/>
                    </a:lnTo>
                    <a:lnTo>
                      <a:pt x="5026" y="2425"/>
                    </a:lnTo>
                    <a:lnTo>
                      <a:pt x="5026" y="2663"/>
                    </a:lnTo>
                    <a:cubicBezTo>
                      <a:pt x="4945" y="2701"/>
                      <a:pt x="4883" y="2745"/>
                      <a:pt x="4837" y="2788"/>
                    </a:cubicBezTo>
                    <a:lnTo>
                      <a:pt x="4837" y="2483"/>
                    </a:lnTo>
                    <a:lnTo>
                      <a:pt x="4655" y="2483"/>
                    </a:lnTo>
                    <a:lnTo>
                      <a:pt x="4671" y="2223"/>
                    </a:lnTo>
                    <a:lnTo>
                      <a:pt x="4707" y="2223"/>
                    </a:lnTo>
                    <a:lnTo>
                      <a:pt x="4707" y="1966"/>
                    </a:lnTo>
                    <a:lnTo>
                      <a:pt x="4658" y="1969"/>
                    </a:lnTo>
                    <a:lnTo>
                      <a:pt x="4560" y="1816"/>
                    </a:lnTo>
                    <a:cubicBezTo>
                      <a:pt x="4565" y="1811"/>
                      <a:pt x="4568" y="1804"/>
                      <a:pt x="4568" y="1796"/>
                    </a:cubicBezTo>
                    <a:cubicBezTo>
                      <a:pt x="4568" y="1782"/>
                      <a:pt x="4556" y="1769"/>
                      <a:pt x="4539" y="1765"/>
                    </a:cubicBezTo>
                    <a:lnTo>
                      <a:pt x="4539" y="1426"/>
                    </a:lnTo>
                    <a:lnTo>
                      <a:pt x="4519" y="1426"/>
                    </a:lnTo>
                    <a:lnTo>
                      <a:pt x="4519" y="1765"/>
                    </a:lnTo>
                    <a:cubicBezTo>
                      <a:pt x="4502" y="1769"/>
                      <a:pt x="4490" y="1782"/>
                      <a:pt x="4490" y="1796"/>
                    </a:cubicBezTo>
                    <a:cubicBezTo>
                      <a:pt x="4490" y="1808"/>
                      <a:pt x="4498" y="1818"/>
                      <a:pt x="4510" y="1824"/>
                    </a:cubicBezTo>
                    <a:lnTo>
                      <a:pt x="4381" y="1987"/>
                    </a:lnTo>
                    <a:lnTo>
                      <a:pt x="4337" y="1990"/>
                    </a:lnTo>
                    <a:lnTo>
                      <a:pt x="4337" y="2223"/>
                    </a:lnTo>
                    <a:lnTo>
                      <a:pt x="4378" y="2223"/>
                    </a:lnTo>
                    <a:cubicBezTo>
                      <a:pt x="4382" y="2272"/>
                      <a:pt x="4389" y="2349"/>
                      <a:pt x="4398" y="2436"/>
                    </a:cubicBezTo>
                    <a:cubicBezTo>
                      <a:pt x="4399" y="2451"/>
                      <a:pt x="4401" y="2467"/>
                      <a:pt x="4402" y="2483"/>
                    </a:cubicBezTo>
                    <a:lnTo>
                      <a:pt x="4221" y="2483"/>
                    </a:lnTo>
                    <a:lnTo>
                      <a:pt x="4221" y="3067"/>
                    </a:lnTo>
                    <a:lnTo>
                      <a:pt x="4115" y="3067"/>
                    </a:lnTo>
                    <a:lnTo>
                      <a:pt x="4115" y="2716"/>
                    </a:lnTo>
                    <a:lnTo>
                      <a:pt x="4030" y="2716"/>
                    </a:lnTo>
                    <a:lnTo>
                      <a:pt x="4030" y="2483"/>
                    </a:lnTo>
                    <a:lnTo>
                      <a:pt x="3910" y="2483"/>
                    </a:lnTo>
                    <a:cubicBezTo>
                      <a:pt x="3932" y="2249"/>
                      <a:pt x="3953" y="2053"/>
                      <a:pt x="3953" y="2053"/>
                    </a:cubicBezTo>
                    <a:lnTo>
                      <a:pt x="3879" y="2033"/>
                    </a:lnTo>
                    <a:lnTo>
                      <a:pt x="3879" y="1916"/>
                    </a:lnTo>
                    <a:lnTo>
                      <a:pt x="3812" y="1916"/>
                    </a:lnTo>
                    <a:lnTo>
                      <a:pt x="3812" y="2015"/>
                    </a:lnTo>
                    <a:lnTo>
                      <a:pt x="3385" y="1902"/>
                    </a:lnTo>
                    <a:lnTo>
                      <a:pt x="3431" y="2550"/>
                    </a:lnTo>
                    <a:lnTo>
                      <a:pt x="3326" y="2550"/>
                    </a:lnTo>
                    <a:lnTo>
                      <a:pt x="3326" y="2731"/>
                    </a:lnTo>
                    <a:lnTo>
                      <a:pt x="3179" y="2731"/>
                    </a:lnTo>
                    <a:lnTo>
                      <a:pt x="3233" y="2223"/>
                    </a:lnTo>
                    <a:lnTo>
                      <a:pt x="3043" y="2197"/>
                    </a:lnTo>
                    <a:lnTo>
                      <a:pt x="3032" y="2512"/>
                    </a:lnTo>
                    <a:lnTo>
                      <a:pt x="2920" y="2513"/>
                    </a:lnTo>
                    <a:lnTo>
                      <a:pt x="2920" y="1361"/>
                    </a:lnTo>
                    <a:lnTo>
                      <a:pt x="2852" y="1361"/>
                    </a:lnTo>
                    <a:lnTo>
                      <a:pt x="2852" y="1253"/>
                    </a:lnTo>
                    <a:lnTo>
                      <a:pt x="2748" y="1253"/>
                    </a:lnTo>
                    <a:lnTo>
                      <a:pt x="2748" y="1361"/>
                    </a:lnTo>
                    <a:lnTo>
                      <a:pt x="2575" y="1361"/>
                    </a:lnTo>
                    <a:lnTo>
                      <a:pt x="2575" y="3067"/>
                    </a:lnTo>
                    <a:lnTo>
                      <a:pt x="2468" y="3067"/>
                    </a:lnTo>
                    <a:lnTo>
                      <a:pt x="2404" y="707"/>
                    </a:lnTo>
                    <a:lnTo>
                      <a:pt x="2224" y="759"/>
                    </a:lnTo>
                    <a:lnTo>
                      <a:pt x="2224" y="618"/>
                    </a:lnTo>
                    <a:lnTo>
                      <a:pt x="2057" y="618"/>
                    </a:lnTo>
                    <a:cubicBezTo>
                      <a:pt x="2059" y="613"/>
                      <a:pt x="2060" y="607"/>
                      <a:pt x="2060" y="600"/>
                    </a:cubicBezTo>
                    <a:cubicBezTo>
                      <a:pt x="2060" y="578"/>
                      <a:pt x="2041" y="557"/>
                      <a:pt x="2014" y="552"/>
                    </a:cubicBezTo>
                    <a:lnTo>
                      <a:pt x="2014" y="1"/>
                    </a:lnTo>
                    <a:close/>
                  </a:path>
                </a:pathLst>
              </a:custGeom>
              <a:solidFill>
                <a:srgbClr val="6E6EE3">
                  <a:alpha val="239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8"/>
              <p:cNvSpPr/>
              <p:nvPr/>
            </p:nvSpPr>
            <p:spPr>
              <a:xfrm flipH="1">
                <a:off x="-761283" y="5840370"/>
                <a:ext cx="4080183" cy="2665920"/>
              </a:xfrm>
              <a:custGeom>
                <a:avLst/>
                <a:gdLst/>
                <a:ahLst/>
                <a:cxnLst/>
                <a:rect l="l" t="t" r="r" b="b"/>
                <a:pathLst>
                  <a:path w="23311" h="15231" extrusionOk="0">
                    <a:moveTo>
                      <a:pt x="19563" y="0"/>
                    </a:moveTo>
                    <a:cubicBezTo>
                      <a:pt x="18481" y="0"/>
                      <a:pt x="17560" y="445"/>
                      <a:pt x="17208" y="1069"/>
                    </a:cubicBezTo>
                    <a:cubicBezTo>
                      <a:pt x="17119" y="1016"/>
                      <a:pt x="16999" y="982"/>
                      <a:pt x="16868" y="982"/>
                    </a:cubicBezTo>
                    <a:cubicBezTo>
                      <a:pt x="16592" y="982"/>
                      <a:pt x="16367" y="1128"/>
                      <a:pt x="16367" y="1309"/>
                    </a:cubicBezTo>
                    <a:cubicBezTo>
                      <a:pt x="16367" y="1403"/>
                      <a:pt x="16430" y="1488"/>
                      <a:pt x="16528" y="1548"/>
                    </a:cubicBezTo>
                    <a:cubicBezTo>
                      <a:pt x="16209" y="1667"/>
                      <a:pt x="15994" y="1891"/>
                      <a:pt x="15994" y="2147"/>
                    </a:cubicBezTo>
                    <a:cubicBezTo>
                      <a:pt x="15994" y="2215"/>
                      <a:pt x="16010" y="2280"/>
                      <a:pt x="16038" y="2342"/>
                    </a:cubicBezTo>
                    <a:cubicBezTo>
                      <a:pt x="14357" y="2524"/>
                      <a:pt x="13150" y="3395"/>
                      <a:pt x="13309" y="4343"/>
                    </a:cubicBezTo>
                    <a:cubicBezTo>
                      <a:pt x="13411" y="4950"/>
                      <a:pt x="14047" y="5446"/>
                      <a:pt x="14938" y="5711"/>
                    </a:cubicBezTo>
                    <a:cubicBezTo>
                      <a:pt x="14780" y="5881"/>
                      <a:pt x="14655" y="6066"/>
                      <a:pt x="14566" y="6261"/>
                    </a:cubicBezTo>
                    <a:cubicBezTo>
                      <a:pt x="14419" y="6212"/>
                      <a:pt x="14253" y="6184"/>
                      <a:pt x="14075" y="6184"/>
                    </a:cubicBezTo>
                    <a:cubicBezTo>
                      <a:pt x="13490" y="6184"/>
                      <a:pt x="13016" y="6492"/>
                      <a:pt x="13016" y="6873"/>
                    </a:cubicBezTo>
                    <a:cubicBezTo>
                      <a:pt x="13016" y="6877"/>
                      <a:pt x="13016" y="6880"/>
                      <a:pt x="13016" y="6882"/>
                    </a:cubicBezTo>
                    <a:cubicBezTo>
                      <a:pt x="12138" y="7093"/>
                      <a:pt x="11511" y="7644"/>
                      <a:pt x="11511" y="8290"/>
                    </a:cubicBezTo>
                    <a:cubicBezTo>
                      <a:pt x="11511" y="8520"/>
                      <a:pt x="11591" y="8738"/>
                      <a:pt x="11734" y="8934"/>
                    </a:cubicBezTo>
                    <a:cubicBezTo>
                      <a:pt x="11043" y="9008"/>
                      <a:pt x="10456" y="9283"/>
                      <a:pt x="10118" y="9664"/>
                    </a:cubicBezTo>
                    <a:cubicBezTo>
                      <a:pt x="9914" y="9626"/>
                      <a:pt x="9700" y="9605"/>
                      <a:pt x="9478" y="9605"/>
                    </a:cubicBezTo>
                    <a:cubicBezTo>
                      <a:pt x="9308" y="9605"/>
                      <a:pt x="9143" y="9617"/>
                      <a:pt x="8985" y="9640"/>
                    </a:cubicBezTo>
                    <a:cubicBezTo>
                      <a:pt x="9017" y="9539"/>
                      <a:pt x="9034" y="9436"/>
                      <a:pt x="9034" y="9330"/>
                    </a:cubicBezTo>
                    <a:cubicBezTo>
                      <a:pt x="9034" y="8502"/>
                      <a:pt x="8003" y="7831"/>
                      <a:pt x="6733" y="7831"/>
                    </a:cubicBezTo>
                    <a:cubicBezTo>
                      <a:pt x="5461" y="7831"/>
                      <a:pt x="4431" y="8502"/>
                      <a:pt x="4431" y="9330"/>
                    </a:cubicBezTo>
                    <a:cubicBezTo>
                      <a:pt x="4431" y="9535"/>
                      <a:pt x="4495" y="9732"/>
                      <a:pt x="4608" y="9909"/>
                    </a:cubicBezTo>
                    <a:cubicBezTo>
                      <a:pt x="4250" y="9958"/>
                      <a:pt x="3980" y="10165"/>
                      <a:pt x="3980" y="10413"/>
                    </a:cubicBezTo>
                    <a:cubicBezTo>
                      <a:pt x="3980" y="10592"/>
                      <a:pt x="4120" y="10749"/>
                      <a:pt x="4333" y="10841"/>
                    </a:cubicBezTo>
                    <a:cubicBezTo>
                      <a:pt x="3864" y="11115"/>
                      <a:pt x="3569" y="11513"/>
                      <a:pt x="3569" y="11956"/>
                    </a:cubicBezTo>
                    <a:cubicBezTo>
                      <a:pt x="3569" y="12081"/>
                      <a:pt x="3593" y="12204"/>
                      <a:pt x="3639" y="12321"/>
                    </a:cubicBezTo>
                    <a:cubicBezTo>
                      <a:pt x="3451" y="12364"/>
                      <a:pt x="3275" y="12423"/>
                      <a:pt x="3114" y="12496"/>
                    </a:cubicBezTo>
                    <a:cubicBezTo>
                      <a:pt x="2969" y="12028"/>
                      <a:pt x="2333" y="11676"/>
                      <a:pt x="1572" y="11676"/>
                    </a:cubicBezTo>
                    <a:cubicBezTo>
                      <a:pt x="704" y="11676"/>
                      <a:pt x="0" y="12134"/>
                      <a:pt x="0" y="12700"/>
                    </a:cubicBezTo>
                    <a:cubicBezTo>
                      <a:pt x="0" y="13266"/>
                      <a:pt x="704" y="13725"/>
                      <a:pt x="1572" y="13725"/>
                    </a:cubicBezTo>
                    <a:cubicBezTo>
                      <a:pt x="1765" y="13725"/>
                      <a:pt x="1949" y="13702"/>
                      <a:pt x="2118" y="13661"/>
                    </a:cubicBezTo>
                    <a:lnTo>
                      <a:pt x="2118" y="13661"/>
                    </a:lnTo>
                    <a:cubicBezTo>
                      <a:pt x="2116" y="13684"/>
                      <a:pt x="2116" y="13708"/>
                      <a:pt x="2116" y="13732"/>
                    </a:cubicBezTo>
                    <a:cubicBezTo>
                      <a:pt x="2116" y="14560"/>
                      <a:pt x="3146" y="15231"/>
                      <a:pt x="4417" y="15231"/>
                    </a:cubicBezTo>
                    <a:cubicBezTo>
                      <a:pt x="5578" y="15231"/>
                      <a:pt x="6538" y="14670"/>
                      <a:pt x="6696" y="13943"/>
                    </a:cubicBezTo>
                    <a:cubicBezTo>
                      <a:pt x="7266" y="14687"/>
                      <a:pt x="8446" y="15200"/>
                      <a:pt x="9811" y="15200"/>
                    </a:cubicBezTo>
                    <a:cubicBezTo>
                      <a:pt x="10963" y="15200"/>
                      <a:pt x="11984" y="14835"/>
                      <a:pt x="12617" y="14273"/>
                    </a:cubicBezTo>
                    <a:cubicBezTo>
                      <a:pt x="13141" y="14479"/>
                      <a:pt x="13756" y="14598"/>
                      <a:pt x="14414" y="14598"/>
                    </a:cubicBezTo>
                    <a:cubicBezTo>
                      <a:pt x="15040" y="14598"/>
                      <a:pt x="15628" y="14491"/>
                      <a:pt x="16136" y="14301"/>
                    </a:cubicBezTo>
                    <a:cubicBezTo>
                      <a:pt x="16697" y="14555"/>
                      <a:pt x="17378" y="14704"/>
                      <a:pt x="18113" y="14704"/>
                    </a:cubicBezTo>
                    <a:cubicBezTo>
                      <a:pt x="20035" y="14704"/>
                      <a:pt x="21593" y="13688"/>
                      <a:pt x="21593" y="12437"/>
                    </a:cubicBezTo>
                    <a:cubicBezTo>
                      <a:pt x="21593" y="12068"/>
                      <a:pt x="21457" y="11719"/>
                      <a:pt x="21216" y="11411"/>
                    </a:cubicBezTo>
                    <a:cubicBezTo>
                      <a:pt x="21457" y="11103"/>
                      <a:pt x="21593" y="10755"/>
                      <a:pt x="21593" y="10386"/>
                    </a:cubicBezTo>
                    <a:cubicBezTo>
                      <a:pt x="21593" y="9750"/>
                      <a:pt x="21191" y="9175"/>
                      <a:pt x="20545" y="8764"/>
                    </a:cubicBezTo>
                    <a:cubicBezTo>
                      <a:pt x="21322" y="8322"/>
                      <a:pt x="21813" y="7671"/>
                      <a:pt x="21813" y="6947"/>
                    </a:cubicBezTo>
                    <a:cubicBezTo>
                      <a:pt x="21813" y="6566"/>
                      <a:pt x="21679" y="6208"/>
                      <a:pt x="21438" y="5887"/>
                    </a:cubicBezTo>
                    <a:cubicBezTo>
                      <a:pt x="22515" y="5704"/>
                      <a:pt x="23311" y="5065"/>
                      <a:pt x="23311" y="4306"/>
                    </a:cubicBezTo>
                    <a:cubicBezTo>
                      <a:pt x="23311" y="3545"/>
                      <a:pt x="22513" y="2906"/>
                      <a:pt x="21431" y="2724"/>
                    </a:cubicBezTo>
                    <a:cubicBezTo>
                      <a:pt x="21828" y="2435"/>
                      <a:pt x="22070" y="2053"/>
                      <a:pt x="22070" y="1635"/>
                    </a:cubicBezTo>
                    <a:cubicBezTo>
                      <a:pt x="22070" y="732"/>
                      <a:pt x="20948" y="0"/>
                      <a:pt x="19563" y="0"/>
                    </a:cubicBezTo>
                    <a:close/>
                  </a:path>
                </a:pathLst>
              </a:custGeom>
              <a:solidFill>
                <a:srgbClr val="6E6EE3">
                  <a:alpha val="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8"/>
              <p:cNvSpPr/>
              <p:nvPr/>
            </p:nvSpPr>
            <p:spPr>
              <a:xfrm>
                <a:off x="3536324" y="4790950"/>
                <a:ext cx="5365848" cy="3715349"/>
              </a:xfrm>
              <a:custGeom>
                <a:avLst/>
                <a:gdLst/>
                <a:ahLst/>
                <a:cxnLst/>
                <a:rect l="l" t="t" r="r" b="b"/>
                <a:pathLst>
                  <a:path w="15556" h="10771" extrusionOk="0">
                    <a:moveTo>
                      <a:pt x="12307" y="1"/>
                    </a:moveTo>
                    <a:cubicBezTo>
                      <a:pt x="11409" y="1"/>
                      <a:pt x="10682" y="728"/>
                      <a:pt x="10682" y="1626"/>
                    </a:cubicBezTo>
                    <a:cubicBezTo>
                      <a:pt x="10682" y="1801"/>
                      <a:pt x="10710" y="1970"/>
                      <a:pt x="10761" y="2129"/>
                    </a:cubicBezTo>
                    <a:cubicBezTo>
                      <a:pt x="10757" y="2129"/>
                      <a:pt x="10753" y="2128"/>
                      <a:pt x="10750" y="2128"/>
                    </a:cubicBezTo>
                    <a:cubicBezTo>
                      <a:pt x="10600" y="2128"/>
                      <a:pt x="10463" y="2184"/>
                      <a:pt x="10358" y="2275"/>
                    </a:cubicBezTo>
                    <a:cubicBezTo>
                      <a:pt x="10145" y="2080"/>
                      <a:pt x="9862" y="1962"/>
                      <a:pt x="9550" y="1962"/>
                    </a:cubicBezTo>
                    <a:cubicBezTo>
                      <a:pt x="8888" y="1962"/>
                      <a:pt x="8351" y="2499"/>
                      <a:pt x="8351" y="3161"/>
                    </a:cubicBezTo>
                    <a:cubicBezTo>
                      <a:pt x="8021" y="3161"/>
                      <a:pt x="7753" y="3428"/>
                      <a:pt x="7753" y="3758"/>
                    </a:cubicBezTo>
                    <a:cubicBezTo>
                      <a:pt x="7753" y="3846"/>
                      <a:pt x="7773" y="3929"/>
                      <a:pt x="7807" y="4004"/>
                    </a:cubicBezTo>
                    <a:cubicBezTo>
                      <a:pt x="7530" y="4056"/>
                      <a:pt x="7320" y="4299"/>
                      <a:pt x="7320" y="4591"/>
                    </a:cubicBezTo>
                    <a:cubicBezTo>
                      <a:pt x="7320" y="4731"/>
                      <a:pt x="7369" y="4860"/>
                      <a:pt x="7451" y="4962"/>
                    </a:cubicBezTo>
                    <a:cubicBezTo>
                      <a:pt x="7329" y="5014"/>
                      <a:pt x="7251" y="5096"/>
                      <a:pt x="7251" y="5188"/>
                    </a:cubicBezTo>
                    <a:cubicBezTo>
                      <a:pt x="7251" y="5345"/>
                      <a:pt x="7476" y="5471"/>
                      <a:pt x="7753" y="5471"/>
                    </a:cubicBezTo>
                    <a:lnTo>
                      <a:pt x="7767" y="5471"/>
                    </a:lnTo>
                    <a:cubicBezTo>
                      <a:pt x="7743" y="5558"/>
                      <a:pt x="7731" y="5649"/>
                      <a:pt x="7731" y="5744"/>
                    </a:cubicBezTo>
                    <a:cubicBezTo>
                      <a:pt x="7731" y="5811"/>
                      <a:pt x="7737" y="5877"/>
                      <a:pt x="7749" y="5941"/>
                    </a:cubicBezTo>
                    <a:cubicBezTo>
                      <a:pt x="7495" y="6021"/>
                      <a:pt x="7283" y="6197"/>
                      <a:pt x="7155" y="6426"/>
                    </a:cubicBezTo>
                    <a:cubicBezTo>
                      <a:pt x="7066" y="6369"/>
                      <a:pt x="6962" y="6337"/>
                      <a:pt x="6849" y="6337"/>
                    </a:cubicBezTo>
                    <a:cubicBezTo>
                      <a:pt x="6533" y="6337"/>
                      <a:pt x="6276" y="6592"/>
                      <a:pt x="6276" y="6909"/>
                    </a:cubicBezTo>
                    <a:cubicBezTo>
                      <a:pt x="6276" y="6946"/>
                      <a:pt x="6280" y="6983"/>
                      <a:pt x="6288" y="7018"/>
                    </a:cubicBezTo>
                    <a:cubicBezTo>
                      <a:pt x="5780" y="7050"/>
                      <a:pt x="5385" y="7293"/>
                      <a:pt x="5385" y="7587"/>
                    </a:cubicBezTo>
                    <a:cubicBezTo>
                      <a:pt x="5385" y="7623"/>
                      <a:pt x="5391" y="7658"/>
                      <a:pt x="5403" y="7692"/>
                    </a:cubicBezTo>
                    <a:cubicBezTo>
                      <a:pt x="5263" y="7621"/>
                      <a:pt x="5105" y="7582"/>
                      <a:pt x="4939" y="7582"/>
                    </a:cubicBezTo>
                    <a:cubicBezTo>
                      <a:pt x="4571" y="7582"/>
                      <a:pt x="4248" y="7774"/>
                      <a:pt x="4065" y="8063"/>
                    </a:cubicBezTo>
                    <a:cubicBezTo>
                      <a:pt x="4024" y="8023"/>
                      <a:pt x="3968" y="7999"/>
                      <a:pt x="3906" y="7999"/>
                    </a:cubicBezTo>
                    <a:cubicBezTo>
                      <a:pt x="3779" y="7999"/>
                      <a:pt x="3675" y="8102"/>
                      <a:pt x="3675" y="8229"/>
                    </a:cubicBezTo>
                    <a:cubicBezTo>
                      <a:pt x="3675" y="8234"/>
                      <a:pt x="3677" y="8239"/>
                      <a:pt x="3677" y="8244"/>
                    </a:cubicBezTo>
                    <a:cubicBezTo>
                      <a:pt x="3598" y="8225"/>
                      <a:pt x="3515" y="8214"/>
                      <a:pt x="3429" y="8214"/>
                    </a:cubicBezTo>
                    <a:cubicBezTo>
                      <a:pt x="3366" y="8214"/>
                      <a:pt x="3304" y="8220"/>
                      <a:pt x="3244" y="8231"/>
                    </a:cubicBezTo>
                    <a:cubicBezTo>
                      <a:pt x="3088" y="7708"/>
                      <a:pt x="2604" y="7326"/>
                      <a:pt x="2030" y="7326"/>
                    </a:cubicBezTo>
                    <a:cubicBezTo>
                      <a:pt x="1329" y="7326"/>
                      <a:pt x="762" y="7895"/>
                      <a:pt x="762" y="8595"/>
                    </a:cubicBezTo>
                    <a:cubicBezTo>
                      <a:pt x="762" y="8637"/>
                      <a:pt x="764" y="8678"/>
                      <a:pt x="768" y="8719"/>
                    </a:cubicBezTo>
                    <a:cubicBezTo>
                      <a:pt x="709" y="8699"/>
                      <a:pt x="647" y="8689"/>
                      <a:pt x="583" y="8689"/>
                    </a:cubicBezTo>
                    <a:cubicBezTo>
                      <a:pt x="261" y="8689"/>
                      <a:pt x="1" y="8949"/>
                      <a:pt x="1" y="9270"/>
                    </a:cubicBezTo>
                    <a:cubicBezTo>
                      <a:pt x="1" y="9591"/>
                      <a:pt x="261" y="9852"/>
                      <a:pt x="583" y="9852"/>
                    </a:cubicBezTo>
                    <a:cubicBezTo>
                      <a:pt x="829" y="9852"/>
                      <a:pt x="1039" y="9699"/>
                      <a:pt x="1123" y="9483"/>
                    </a:cubicBezTo>
                    <a:cubicBezTo>
                      <a:pt x="1354" y="9717"/>
                      <a:pt x="1674" y="9863"/>
                      <a:pt x="2030" y="9863"/>
                    </a:cubicBezTo>
                    <a:cubicBezTo>
                      <a:pt x="2209" y="9863"/>
                      <a:pt x="2379" y="9826"/>
                      <a:pt x="2534" y="9759"/>
                    </a:cubicBezTo>
                    <a:cubicBezTo>
                      <a:pt x="2712" y="10070"/>
                      <a:pt x="3046" y="10279"/>
                      <a:pt x="3429" y="10279"/>
                    </a:cubicBezTo>
                    <a:cubicBezTo>
                      <a:pt x="3908" y="10279"/>
                      <a:pt x="4311" y="9953"/>
                      <a:pt x="4428" y="9512"/>
                    </a:cubicBezTo>
                    <a:cubicBezTo>
                      <a:pt x="4579" y="9597"/>
                      <a:pt x="4753" y="9646"/>
                      <a:pt x="4939" y="9646"/>
                    </a:cubicBezTo>
                    <a:cubicBezTo>
                      <a:pt x="5230" y="9646"/>
                      <a:pt x="5493" y="9526"/>
                      <a:pt x="5680" y="9332"/>
                    </a:cubicBezTo>
                    <a:cubicBezTo>
                      <a:pt x="5876" y="10008"/>
                      <a:pt x="6501" y="10503"/>
                      <a:pt x="7241" y="10503"/>
                    </a:cubicBezTo>
                    <a:cubicBezTo>
                      <a:pt x="7922" y="10503"/>
                      <a:pt x="8506" y="10082"/>
                      <a:pt x="8747" y="9487"/>
                    </a:cubicBezTo>
                    <a:cubicBezTo>
                      <a:pt x="9044" y="9855"/>
                      <a:pt x="9499" y="10089"/>
                      <a:pt x="10009" y="10089"/>
                    </a:cubicBezTo>
                    <a:cubicBezTo>
                      <a:pt x="10465" y="10089"/>
                      <a:pt x="10877" y="9901"/>
                      <a:pt x="11173" y="9598"/>
                    </a:cubicBezTo>
                    <a:cubicBezTo>
                      <a:pt x="11407" y="10229"/>
                      <a:pt x="11792" y="10771"/>
                      <a:pt x="12307" y="10771"/>
                    </a:cubicBezTo>
                    <a:cubicBezTo>
                      <a:pt x="12700" y="10771"/>
                      <a:pt x="13104" y="10453"/>
                      <a:pt x="13433" y="10023"/>
                    </a:cubicBezTo>
                    <a:cubicBezTo>
                      <a:pt x="13503" y="10031"/>
                      <a:pt x="13573" y="10037"/>
                      <a:pt x="13644" y="10037"/>
                    </a:cubicBezTo>
                    <a:cubicBezTo>
                      <a:pt x="14542" y="10037"/>
                      <a:pt x="15268" y="9309"/>
                      <a:pt x="15268" y="8412"/>
                    </a:cubicBezTo>
                    <a:cubicBezTo>
                      <a:pt x="15268" y="8211"/>
                      <a:pt x="15232" y="8019"/>
                      <a:pt x="15165" y="7841"/>
                    </a:cubicBezTo>
                    <a:cubicBezTo>
                      <a:pt x="15409" y="7557"/>
                      <a:pt x="15556" y="7189"/>
                      <a:pt x="15556" y="6786"/>
                    </a:cubicBezTo>
                    <a:cubicBezTo>
                      <a:pt x="15556" y="6231"/>
                      <a:pt x="15278" y="5742"/>
                      <a:pt x="14853" y="5448"/>
                    </a:cubicBezTo>
                    <a:cubicBezTo>
                      <a:pt x="14923" y="5309"/>
                      <a:pt x="14963" y="5151"/>
                      <a:pt x="14963" y="4985"/>
                    </a:cubicBezTo>
                    <a:cubicBezTo>
                      <a:pt x="14963" y="4711"/>
                      <a:pt x="14857" y="4463"/>
                      <a:pt x="14683" y="4278"/>
                    </a:cubicBezTo>
                    <a:cubicBezTo>
                      <a:pt x="15130" y="4103"/>
                      <a:pt x="15445" y="3669"/>
                      <a:pt x="15445" y="3161"/>
                    </a:cubicBezTo>
                    <a:cubicBezTo>
                      <a:pt x="15445" y="2499"/>
                      <a:pt x="14909" y="1962"/>
                      <a:pt x="14246" y="1962"/>
                    </a:cubicBezTo>
                    <a:cubicBezTo>
                      <a:pt x="14120" y="1962"/>
                      <a:pt x="13998" y="1981"/>
                      <a:pt x="13883" y="2018"/>
                    </a:cubicBezTo>
                    <a:cubicBezTo>
                      <a:pt x="13914" y="1892"/>
                      <a:pt x="13931" y="1761"/>
                      <a:pt x="13931" y="1626"/>
                    </a:cubicBezTo>
                    <a:cubicBezTo>
                      <a:pt x="13931" y="728"/>
                      <a:pt x="13204" y="1"/>
                      <a:pt x="12307" y="1"/>
                    </a:cubicBezTo>
                    <a:close/>
                  </a:path>
                </a:pathLst>
              </a:custGeom>
              <a:solidFill>
                <a:srgbClr val="6E6EE3">
                  <a:alpha val="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8" name="Google Shape;1558;p8"/>
            <p:cNvGrpSpPr/>
            <p:nvPr/>
          </p:nvGrpSpPr>
          <p:grpSpPr>
            <a:xfrm>
              <a:off x="-2212950" y="7920095"/>
              <a:ext cx="13891501" cy="2771908"/>
              <a:chOff x="-2212950" y="7920095"/>
              <a:chExt cx="13891501" cy="2771908"/>
            </a:xfrm>
          </p:grpSpPr>
          <p:sp>
            <p:nvSpPr>
              <p:cNvPr id="1559" name="Google Shape;1559;p8"/>
              <p:cNvSpPr/>
              <p:nvPr/>
            </p:nvSpPr>
            <p:spPr>
              <a:xfrm>
                <a:off x="-2212950" y="7920095"/>
                <a:ext cx="13891501" cy="1270500"/>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0" name="Google Shape;1560;p8"/>
              <p:cNvGrpSpPr/>
              <p:nvPr/>
            </p:nvGrpSpPr>
            <p:grpSpPr>
              <a:xfrm>
                <a:off x="-1759554" y="8567354"/>
                <a:ext cx="12207163" cy="733712"/>
                <a:chOff x="-6156012" y="3675138"/>
                <a:chExt cx="7560019" cy="778309"/>
              </a:xfrm>
            </p:grpSpPr>
            <p:sp>
              <p:nvSpPr>
                <p:cNvPr id="1561" name="Google Shape;1561;p8"/>
                <p:cNvSpPr/>
                <p:nvPr/>
              </p:nvSpPr>
              <p:spPr>
                <a:xfrm>
                  <a:off x="-6156012" y="3675138"/>
                  <a:ext cx="7560019" cy="778309"/>
                </a:xfrm>
                <a:custGeom>
                  <a:avLst/>
                  <a:gdLst/>
                  <a:ahLst/>
                  <a:cxnLst/>
                  <a:rect l="l" t="t" r="r" b="b"/>
                  <a:pathLst>
                    <a:path w="77814" h="8011" extrusionOk="0">
                      <a:moveTo>
                        <a:pt x="27301" y="1"/>
                      </a:moveTo>
                      <a:cubicBezTo>
                        <a:pt x="16487" y="1"/>
                        <a:pt x="3527" y="3365"/>
                        <a:pt x="0" y="3893"/>
                      </a:cubicBezTo>
                      <a:lnTo>
                        <a:pt x="486" y="8011"/>
                      </a:lnTo>
                      <a:lnTo>
                        <a:pt x="72394" y="8011"/>
                      </a:lnTo>
                      <a:lnTo>
                        <a:pt x="77814" y="2807"/>
                      </a:lnTo>
                      <a:lnTo>
                        <a:pt x="77466" y="2934"/>
                      </a:lnTo>
                      <a:cubicBezTo>
                        <a:pt x="77466" y="2934"/>
                        <a:pt x="77466" y="2934"/>
                        <a:pt x="69545" y="4220"/>
                      </a:cubicBezTo>
                      <a:cubicBezTo>
                        <a:pt x="68343" y="4416"/>
                        <a:pt x="66924" y="4502"/>
                        <a:pt x="65343" y="4502"/>
                      </a:cubicBezTo>
                      <a:cubicBezTo>
                        <a:pt x="56508" y="4502"/>
                        <a:pt x="42594" y="1806"/>
                        <a:pt x="32920" y="372"/>
                      </a:cubicBezTo>
                      <a:cubicBezTo>
                        <a:pt x="31164" y="112"/>
                        <a:pt x="29268" y="1"/>
                        <a:pt x="27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8"/>
                <p:cNvSpPr/>
                <p:nvPr/>
              </p:nvSpPr>
              <p:spPr>
                <a:xfrm>
                  <a:off x="-6156012" y="3675138"/>
                  <a:ext cx="7560019" cy="778309"/>
                </a:xfrm>
                <a:custGeom>
                  <a:avLst/>
                  <a:gdLst/>
                  <a:ahLst/>
                  <a:cxnLst/>
                  <a:rect l="l" t="t" r="r" b="b"/>
                  <a:pathLst>
                    <a:path w="77814" h="8011" extrusionOk="0">
                      <a:moveTo>
                        <a:pt x="27301" y="1"/>
                      </a:moveTo>
                      <a:cubicBezTo>
                        <a:pt x="16487" y="1"/>
                        <a:pt x="3527" y="3365"/>
                        <a:pt x="0" y="3893"/>
                      </a:cubicBezTo>
                      <a:lnTo>
                        <a:pt x="486" y="8011"/>
                      </a:lnTo>
                      <a:lnTo>
                        <a:pt x="72394" y="8011"/>
                      </a:lnTo>
                      <a:lnTo>
                        <a:pt x="77814" y="2807"/>
                      </a:lnTo>
                      <a:lnTo>
                        <a:pt x="77466" y="2934"/>
                      </a:lnTo>
                      <a:cubicBezTo>
                        <a:pt x="77466" y="2934"/>
                        <a:pt x="77466" y="2934"/>
                        <a:pt x="69545" y="4220"/>
                      </a:cubicBezTo>
                      <a:cubicBezTo>
                        <a:pt x="68343" y="4416"/>
                        <a:pt x="66924" y="4502"/>
                        <a:pt x="65343" y="4502"/>
                      </a:cubicBezTo>
                      <a:cubicBezTo>
                        <a:pt x="56508" y="4502"/>
                        <a:pt x="42594" y="1806"/>
                        <a:pt x="32920" y="372"/>
                      </a:cubicBezTo>
                      <a:cubicBezTo>
                        <a:pt x="31164" y="112"/>
                        <a:pt x="29268" y="1"/>
                        <a:pt x="27301" y="1"/>
                      </a:cubicBezTo>
                      <a:close/>
                    </a:path>
                  </a:pathLst>
                </a:custGeom>
                <a:solidFill>
                  <a:srgbClr val="000000">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3" name="Google Shape;1563;p8"/>
              <p:cNvGrpSpPr/>
              <p:nvPr/>
            </p:nvGrpSpPr>
            <p:grpSpPr>
              <a:xfrm>
                <a:off x="-1877597" y="8896288"/>
                <a:ext cx="12443603" cy="1270490"/>
                <a:chOff x="-6639350" y="4954338"/>
                <a:chExt cx="8354215" cy="852964"/>
              </a:xfrm>
            </p:grpSpPr>
            <p:sp>
              <p:nvSpPr>
                <p:cNvPr id="1564" name="Google Shape;1564;p8"/>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8"/>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rgbClr val="000000">
                    <a:alpha val="18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6" name="Google Shape;1566;p8"/>
              <p:cNvSpPr/>
              <p:nvPr/>
            </p:nvSpPr>
            <p:spPr>
              <a:xfrm>
                <a:off x="0" y="9731651"/>
                <a:ext cx="7559959" cy="960352"/>
              </a:xfrm>
              <a:custGeom>
                <a:avLst/>
                <a:gdLst/>
                <a:ahLst/>
                <a:cxnLst/>
                <a:rect l="l" t="t" r="r" b="b"/>
                <a:pathLst>
                  <a:path w="70894" h="7291" extrusionOk="0">
                    <a:moveTo>
                      <a:pt x="1" y="1"/>
                    </a:moveTo>
                    <a:lnTo>
                      <a:pt x="1" y="7290"/>
                    </a:lnTo>
                    <a:lnTo>
                      <a:pt x="70894" y="7290"/>
                    </a:lnTo>
                    <a:lnTo>
                      <a:pt x="708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67" name="Google Shape;1567;p8"/>
          <p:cNvGrpSpPr/>
          <p:nvPr/>
        </p:nvGrpSpPr>
        <p:grpSpPr>
          <a:xfrm>
            <a:off x="1035435" y="6973613"/>
            <a:ext cx="906033" cy="182827"/>
            <a:chOff x="2022925" y="1662750"/>
            <a:chExt cx="510700" cy="137175"/>
          </a:xfrm>
        </p:grpSpPr>
        <p:sp>
          <p:nvSpPr>
            <p:cNvPr id="1568" name="Google Shape;1568;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0" name="Google Shape;1580;p8"/>
          <p:cNvGrpSpPr/>
          <p:nvPr/>
        </p:nvGrpSpPr>
        <p:grpSpPr>
          <a:xfrm>
            <a:off x="-667950" y="5474207"/>
            <a:ext cx="2581691" cy="520895"/>
            <a:chOff x="2022925" y="1662750"/>
            <a:chExt cx="510700" cy="137175"/>
          </a:xfrm>
        </p:grpSpPr>
        <p:sp>
          <p:nvSpPr>
            <p:cNvPr id="1581" name="Google Shape;1581;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3" name="Google Shape;1593;p8"/>
          <p:cNvGrpSpPr/>
          <p:nvPr/>
        </p:nvGrpSpPr>
        <p:grpSpPr>
          <a:xfrm>
            <a:off x="4808560" y="5217000"/>
            <a:ext cx="906033" cy="182827"/>
            <a:chOff x="2022925" y="1662750"/>
            <a:chExt cx="510700" cy="137175"/>
          </a:xfrm>
        </p:grpSpPr>
        <p:sp>
          <p:nvSpPr>
            <p:cNvPr id="1594" name="Google Shape;1594;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8"/>
          <p:cNvGrpSpPr/>
          <p:nvPr/>
        </p:nvGrpSpPr>
        <p:grpSpPr>
          <a:xfrm>
            <a:off x="4259386" y="3177223"/>
            <a:ext cx="2004400" cy="325351"/>
            <a:chOff x="1548550" y="1864025"/>
            <a:chExt cx="203150" cy="32975"/>
          </a:xfrm>
        </p:grpSpPr>
        <p:sp>
          <p:nvSpPr>
            <p:cNvPr id="1607" name="Google Shape;1607;p8"/>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8"/>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8"/>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8"/>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8"/>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8"/>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8"/>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8"/>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8"/>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8"/>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8"/>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8"/>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9" name="Google Shape;1619;p8"/>
          <p:cNvGrpSpPr/>
          <p:nvPr/>
        </p:nvGrpSpPr>
        <p:grpSpPr>
          <a:xfrm>
            <a:off x="6263786" y="2441373"/>
            <a:ext cx="2004400" cy="325351"/>
            <a:chOff x="1548550" y="1864025"/>
            <a:chExt cx="203150" cy="32975"/>
          </a:xfrm>
        </p:grpSpPr>
        <p:sp>
          <p:nvSpPr>
            <p:cNvPr id="1620" name="Google Shape;1620;p8"/>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8"/>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8"/>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8"/>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8"/>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8"/>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8"/>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8"/>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8"/>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8"/>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8"/>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8"/>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2" name="Google Shape;1632;p8"/>
          <p:cNvGrpSpPr/>
          <p:nvPr/>
        </p:nvGrpSpPr>
        <p:grpSpPr>
          <a:xfrm>
            <a:off x="5860236" y="4054176"/>
            <a:ext cx="2581691" cy="693447"/>
            <a:chOff x="2022925" y="1662750"/>
            <a:chExt cx="510700" cy="137175"/>
          </a:xfrm>
        </p:grpSpPr>
        <p:sp>
          <p:nvSpPr>
            <p:cNvPr id="1633" name="Google Shape;1633;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5" name="Google Shape;1645;p8"/>
          <p:cNvGrpSpPr/>
          <p:nvPr/>
        </p:nvGrpSpPr>
        <p:grpSpPr>
          <a:xfrm>
            <a:off x="4764698" y="854200"/>
            <a:ext cx="3396768" cy="912378"/>
            <a:chOff x="2022925" y="1662750"/>
            <a:chExt cx="510700" cy="137175"/>
          </a:xfrm>
        </p:grpSpPr>
        <p:sp>
          <p:nvSpPr>
            <p:cNvPr id="1646" name="Google Shape;1646;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8" name="Google Shape;1658;p8"/>
          <p:cNvGrpSpPr/>
          <p:nvPr/>
        </p:nvGrpSpPr>
        <p:grpSpPr>
          <a:xfrm>
            <a:off x="604457" y="4562400"/>
            <a:ext cx="2700026" cy="325351"/>
            <a:chOff x="1548550" y="1864025"/>
            <a:chExt cx="203150" cy="32975"/>
          </a:xfrm>
        </p:grpSpPr>
        <p:sp>
          <p:nvSpPr>
            <p:cNvPr id="1659" name="Google Shape;1659;p8"/>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8"/>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8"/>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8"/>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8"/>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8"/>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8"/>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8"/>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8"/>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8"/>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8"/>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8"/>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1" name="Google Shape;1671;p8"/>
          <p:cNvGrpSpPr/>
          <p:nvPr/>
        </p:nvGrpSpPr>
        <p:grpSpPr>
          <a:xfrm>
            <a:off x="1281721" y="79"/>
            <a:ext cx="3396768" cy="1498856"/>
            <a:chOff x="2022925" y="1662750"/>
            <a:chExt cx="510700" cy="137175"/>
          </a:xfrm>
        </p:grpSpPr>
        <p:sp>
          <p:nvSpPr>
            <p:cNvPr id="1672" name="Google Shape;1672;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4" name="Google Shape;1684;p8"/>
          <p:cNvGrpSpPr/>
          <p:nvPr/>
        </p:nvGrpSpPr>
        <p:grpSpPr>
          <a:xfrm>
            <a:off x="-1280339" y="957811"/>
            <a:ext cx="2004400" cy="325351"/>
            <a:chOff x="1548550" y="1864025"/>
            <a:chExt cx="203150" cy="32975"/>
          </a:xfrm>
        </p:grpSpPr>
        <p:sp>
          <p:nvSpPr>
            <p:cNvPr id="1685" name="Google Shape;1685;p8"/>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8"/>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8"/>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8"/>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8"/>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8"/>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8"/>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8"/>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8"/>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8"/>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8"/>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8"/>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7" name="Google Shape;1697;p8"/>
          <p:cNvGrpSpPr/>
          <p:nvPr/>
        </p:nvGrpSpPr>
        <p:grpSpPr>
          <a:xfrm>
            <a:off x="3069610" y="5719025"/>
            <a:ext cx="906033" cy="182827"/>
            <a:chOff x="2022925" y="1662750"/>
            <a:chExt cx="510700" cy="137175"/>
          </a:xfrm>
        </p:grpSpPr>
        <p:sp>
          <p:nvSpPr>
            <p:cNvPr id="1698" name="Google Shape;1698;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0" name="Google Shape;1710;p8"/>
          <p:cNvGrpSpPr/>
          <p:nvPr/>
        </p:nvGrpSpPr>
        <p:grpSpPr>
          <a:xfrm>
            <a:off x="5860235" y="6162050"/>
            <a:ext cx="906033" cy="182827"/>
            <a:chOff x="2022925" y="1662750"/>
            <a:chExt cx="510700" cy="137175"/>
          </a:xfrm>
        </p:grpSpPr>
        <p:sp>
          <p:nvSpPr>
            <p:cNvPr id="1711" name="Google Shape;1711;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3" name="Google Shape;1723;p8"/>
          <p:cNvGrpSpPr/>
          <p:nvPr/>
        </p:nvGrpSpPr>
        <p:grpSpPr>
          <a:xfrm>
            <a:off x="-1502877" y="1971750"/>
            <a:ext cx="3396768" cy="912378"/>
            <a:chOff x="2022925" y="1662750"/>
            <a:chExt cx="510700" cy="137175"/>
          </a:xfrm>
        </p:grpSpPr>
        <p:sp>
          <p:nvSpPr>
            <p:cNvPr id="1724" name="Google Shape;1724;p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6" name="Google Shape;1736;p8"/>
          <p:cNvSpPr txBox="1">
            <a:spLocks noGrp="1"/>
          </p:cNvSpPr>
          <p:nvPr>
            <p:ph type="title"/>
          </p:nvPr>
        </p:nvSpPr>
        <p:spPr>
          <a:xfrm>
            <a:off x="720000" y="3972017"/>
            <a:ext cx="6120000" cy="274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1743"/>
        <p:cNvGrpSpPr/>
        <p:nvPr/>
      </p:nvGrpSpPr>
      <p:grpSpPr>
        <a:xfrm>
          <a:off x="0" y="0"/>
          <a:ext cx="0" cy="0"/>
          <a:chOff x="0" y="0"/>
          <a:chExt cx="0" cy="0"/>
        </a:xfrm>
      </p:grpSpPr>
      <p:sp>
        <p:nvSpPr>
          <p:cNvPr id="1744" name="Google Shape;1744;p10"/>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aseline="-25000"/>
          </a:p>
        </p:txBody>
      </p:sp>
      <p:sp>
        <p:nvSpPr>
          <p:cNvPr id="1745" name="Google Shape;1745;p10"/>
          <p:cNvSpPr/>
          <p:nvPr/>
        </p:nvSpPr>
        <p:spPr>
          <a:xfrm rot="10800000">
            <a:off x="-1463375" y="-3253575"/>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aseline="-25000"/>
          </a:p>
        </p:txBody>
      </p:sp>
      <p:sp>
        <p:nvSpPr>
          <p:cNvPr id="1746" name="Google Shape;1746;p10"/>
          <p:cNvSpPr/>
          <p:nvPr/>
        </p:nvSpPr>
        <p:spPr>
          <a:xfrm>
            <a:off x="-137575" y="9822050"/>
            <a:ext cx="7792480" cy="1216499"/>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aseline="-25000"/>
          </a:p>
        </p:txBody>
      </p:sp>
      <p:sp>
        <p:nvSpPr>
          <p:cNvPr id="1747" name="Google Shape;1747;p10"/>
          <p:cNvSpPr txBox="1">
            <a:spLocks noGrp="1"/>
          </p:cNvSpPr>
          <p:nvPr>
            <p:ph type="body" idx="1"/>
          </p:nvPr>
        </p:nvSpPr>
        <p:spPr>
          <a:xfrm>
            <a:off x="720000" y="7729348"/>
            <a:ext cx="6120000" cy="1174800"/>
          </a:xfrm>
          <a:prstGeom prst="rect">
            <a:avLst/>
          </a:prstGeom>
        </p:spPr>
        <p:txBody>
          <a:bodyPr spcFirstLastPara="1" wrap="square" lIns="91425" tIns="91425" rIns="91425" bIns="91425" anchor="ctr" anchorCtr="0">
            <a:noAutofit/>
          </a:bodyPr>
          <a:lstStyle>
            <a:lvl1pPr marL="457200" lvl="0" indent="-228600" algn="ctr">
              <a:lnSpc>
                <a:spcPct val="100000"/>
              </a:lnSpc>
              <a:spcBef>
                <a:spcPts val="0"/>
              </a:spcBef>
              <a:spcAft>
                <a:spcPts val="0"/>
              </a:spcAft>
              <a:buSzPts val="4000"/>
              <a:buFont typeface="Source Sans Pro"/>
              <a:buNone/>
              <a:defRPr sz="4000">
                <a:latin typeface="Source Sans Pro"/>
                <a:ea typeface="Source Sans Pro"/>
                <a:cs typeface="Source Sans Pro"/>
                <a:sym typeface="Source Sans Pro"/>
              </a:defRPr>
            </a:lvl1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2"/>
        </a:solidFill>
        <a:effectLst/>
      </p:bgPr>
    </p:bg>
    <p:spTree>
      <p:nvGrpSpPr>
        <p:cNvPr id="1" name="Shape 1748"/>
        <p:cNvGrpSpPr/>
        <p:nvPr/>
      </p:nvGrpSpPr>
      <p:grpSpPr>
        <a:xfrm>
          <a:off x="0" y="0"/>
          <a:ext cx="0" cy="0"/>
          <a:chOff x="0" y="0"/>
          <a:chExt cx="0" cy="0"/>
        </a:xfrm>
      </p:grpSpPr>
      <p:sp>
        <p:nvSpPr>
          <p:cNvPr id="1749" name="Google Shape;1749;p11"/>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11"/>
          <p:cNvSpPr/>
          <p:nvPr/>
        </p:nvSpPr>
        <p:spPr>
          <a:xfrm rot="10800000">
            <a:off x="-1463375" y="-3253575"/>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1"/>
          <p:cNvSpPr/>
          <p:nvPr/>
        </p:nvSpPr>
        <p:spPr>
          <a:xfrm>
            <a:off x="-137575" y="9822050"/>
            <a:ext cx="7792480" cy="1216499"/>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11"/>
          <p:cNvSpPr txBox="1">
            <a:spLocks noGrp="1"/>
          </p:cNvSpPr>
          <p:nvPr>
            <p:ph type="title" hasCustomPrompt="1"/>
          </p:nvPr>
        </p:nvSpPr>
        <p:spPr>
          <a:xfrm>
            <a:off x="257705" y="2299346"/>
            <a:ext cx="7044600" cy="40818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753" name="Google Shape;1753;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Autofit/>
          </a:bodyPr>
          <a:lstStyle>
            <a:lvl1pPr marL="457200" lvl="0" indent="-330200" algn="ctr">
              <a:spcBef>
                <a:spcPts val="0"/>
              </a:spcBef>
              <a:spcAft>
                <a:spcPts val="0"/>
              </a:spcAft>
              <a:buSzPts val="1600"/>
              <a:buChar char="●"/>
              <a:defRPr/>
            </a:lvl1pPr>
            <a:lvl2pPr marL="914400" lvl="1" indent="-330200" algn="ctr">
              <a:spcBef>
                <a:spcPts val="0"/>
              </a:spcBef>
              <a:spcAft>
                <a:spcPts val="0"/>
              </a:spcAft>
              <a:buSzPts val="1600"/>
              <a:buChar char="○"/>
              <a:defRPr/>
            </a:lvl2pPr>
            <a:lvl3pPr marL="1371600" lvl="2" indent="-330200" algn="ctr">
              <a:spcBef>
                <a:spcPts val="0"/>
              </a:spcBef>
              <a:spcAft>
                <a:spcPts val="0"/>
              </a:spcAft>
              <a:buSzPts val="1600"/>
              <a:buChar char="■"/>
              <a:defRPr/>
            </a:lvl3pPr>
            <a:lvl4pPr marL="1828800" lvl="3" indent="-330200" algn="ctr">
              <a:spcBef>
                <a:spcPts val="0"/>
              </a:spcBef>
              <a:spcAft>
                <a:spcPts val="0"/>
              </a:spcAft>
              <a:buSzPts val="1600"/>
              <a:buChar char="●"/>
              <a:defRPr/>
            </a:lvl4pPr>
            <a:lvl5pPr marL="2286000" lvl="4" indent="-330200" algn="ctr">
              <a:spcBef>
                <a:spcPts val="0"/>
              </a:spcBef>
              <a:spcAft>
                <a:spcPts val="0"/>
              </a:spcAft>
              <a:buSzPts val="1600"/>
              <a:buChar char="○"/>
              <a:defRPr/>
            </a:lvl5pPr>
            <a:lvl6pPr marL="2743200" lvl="5" indent="-330200" algn="ctr">
              <a:spcBef>
                <a:spcPts val="0"/>
              </a:spcBef>
              <a:spcAft>
                <a:spcPts val="0"/>
              </a:spcAft>
              <a:buSzPts val="1600"/>
              <a:buChar char="■"/>
              <a:defRPr/>
            </a:lvl6pPr>
            <a:lvl7pPr marL="3200400" lvl="6" indent="-330200" algn="ctr">
              <a:spcBef>
                <a:spcPts val="0"/>
              </a:spcBef>
              <a:spcAft>
                <a:spcPts val="0"/>
              </a:spcAft>
              <a:buSzPts val="1600"/>
              <a:buChar char="●"/>
              <a:defRPr/>
            </a:lvl7pPr>
            <a:lvl8pPr marL="3657600" lvl="7" indent="-330200" algn="ctr">
              <a:spcBef>
                <a:spcPts val="0"/>
              </a:spcBef>
              <a:spcAft>
                <a:spcPts val="0"/>
              </a:spcAft>
              <a:buSzPts val="1600"/>
              <a:buChar char="○"/>
              <a:defRPr/>
            </a:lvl8pPr>
            <a:lvl9pPr marL="4114800" lvl="8" indent="-330200" algn="ctr">
              <a:spcBef>
                <a:spcPts val="0"/>
              </a:spcBef>
              <a:spcAft>
                <a:spcPts val="0"/>
              </a:spcAft>
              <a:buSzPts val="16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754"/>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3">
  <p:cSld name="TITLE_ONLY_3_1">
    <p:bg>
      <p:bgPr>
        <a:solidFill>
          <a:schemeClr val="dk2"/>
        </a:solidFill>
        <a:effectLst/>
      </p:bgPr>
    </p:bg>
    <p:spTree>
      <p:nvGrpSpPr>
        <p:cNvPr id="1" name="Shape 3281"/>
        <p:cNvGrpSpPr/>
        <p:nvPr/>
      </p:nvGrpSpPr>
      <p:grpSpPr>
        <a:xfrm>
          <a:off x="0" y="0"/>
          <a:ext cx="0" cy="0"/>
          <a:chOff x="0" y="0"/>
          <a:chExt cx="0" cy="0"/>
        </a:xfrm>
      </p:grpSpPr>
      <p:sp>
        <p:nvSpPr>
          <p:cNvPr id="3282" name="Google Shape;3282;p19"/>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19"/>
          <p:cNvSpPr/>
          <p:nvPr/>
        </p:nvSpPr>
        <p:spPr>
          <a:xfrm rot="10800000">
            <a:off x="-75" y="62"/>
            <a:ext cx="7560000" cy="54510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19"/>
          <p:cNvSpPr/>
          <p:nvPr/>
        </p:nvSpPr>
        <p:spPr>
          <a:xfrm>
            <a:off x="-339125" y="9915262"/>
            <a:ext cx="9326123" cy="85294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85" name="Google Shape;3285;p19"/>
          <p:cNvGrpSpPr/>
          <p:nvPr/>
        </p:nvGrpSpPr>
        <p:grpSpPr>
          <a:xfrm rot="10800000">
            <a:off x="6062707" y="940626"/>
            <a:ext cx="2581691" cy="693447"/>
            <a:chOff x="2022925" y="1662750"/>
            <a:chExt cx="510700" cy="137175"/>
          </a:xfrm>
        </p:grpSpPr>
        <p:sp>
          <p:nvSpPr>
            <p:cNvPr id="3286" name="Google Shape;3286;p19"/>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19"/>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19"/>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19"/>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19"/>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19"/>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19"/>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19"/>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19"/>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19"/>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19"/>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19"/>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98" name="Google Shape;3298;p19"/>
          <p:cNvGrpSpPr/>
          <p:nvPr/>
        </p:nvGrpSpPr>
        <p:grpSpPr>
          <a:xfrm rot="10800000">
            <a:off x="-906918" y="247188"/>
            <a:ext cx="2581691" cy="693447"/>
            <a:chOff x="2022925" y="1662750"/>
            <a:chExt cx="510700" cy="137175"/>
          </a:xfrm>
        </p:grpSpPr>
        <p:sp>
          <p:nvSpPr>
            <p:cNvPr id="3299" name="Google Shape;3299;p19"/>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19"/>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19"/>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19"/>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19"/>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19"/>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19"/>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19"/>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19"/>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19"/>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19"/>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19"/>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11" name="Google Shape;3311;p19"/>
          <p:cNvSpPr/>
          <p:nvPr/>
        </p:nvSpPr>
        <p:spPr>
          <a:xfrm>
            <a:off x="-339125" y="9991462"/>
            <a:ext cx="9326123" cy="852942"/>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19"/>
          <p:cNvSpPr txBox="1">
            <a:spLocks noGrp="1"/>
          </p:cNvSpPr>
          <p:nvPr>
            <p:ph type="title"/>
          </p:nvPr>
        </p:nvSpPr>
        <p:spPr>
          <a:xfrm>
            <a:off x="511050" y="1158375"/>
            <a:ext cx="6537900" cy="11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690633" y="-3088913"/>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Picture Placeholder 2"/>
          <p:cNvSpPr>
            <a:spLocks noGrp="1"/>
          </p:cNvSpPr>
          <p:nvPr>
            <p:ph type="pic" sz="quarter" idx="10"/>
          </p:nvPr>
        </p:nvSpPr>
        <p:spPr>
          <a:xfrm>
            <a:off x="494510" y="247188"/>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4609029" y="3898438"/>
            <a:ext cx="2379663" cy="3651250"/>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496011" y="4139774"/>
            <a:ext cx="3561813" cy="2489393"/>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1" name="Picture Placeholder 2"/>
          <p:cNvSpPr>
            <a:spLocks noGrp="1"/>
          </p:cNvSpPr>
          <p:nvPr>
            <p:ph type="pic" sz="quarter" idx="13"/>
          </p:nvPr>
        </p:nvSpPr>
        <p:spPr>
          <a:xfrm>
            <a:off x="494509" y="6798275"/>
            <a:ext cx="2379663" cy="3651250"/>
          </a:xfrm>
          <a:prstGeom prst="roundRect">
            <a:avLst>
              <a:gd name="adj" fmla="val 50000"/>
            </a:avLst>
          </a:prstGeom>
        </p:spPr>
        <p:txBody>
          <a:bodyPr/>
          <a:lstStyle/>
          <a:p>
            <a:endParaRPr lang="en-GB"/>
          </a:p>
        </p:txBody>
      </p:sp>
      <p:sp>
        <p:nvSpPr>
          <p:cNvPr id="42" name="Google Shape;3458;p23"/>
          <p:cNvSpPr txBox="1">
            <a:spLocks noGrp="1"/>
          </p:cNvSpPr>
          <p:nvPr>
            <p:ph type="body" idx="14"/>
          </p:nvPr>
        </p:nvSpPr>
        <p:spPr>
          <a:xfrm>
            <a:off x="3509330" y="7889463"/>
            <a:ext cx="3561813" cy="2489393"/>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3" name="Google Shape;3458;p23"/>
          <p:cNvSpPr txBox="1">
            <a:spLocks noGrp="1"/>
          </p:cNvSpPr>
          <p:nvPr>
            <p:ph type="body" idx="15"/>
          </p:nvPr>
        </p:nvSpPr>
        <p:spPr>
          <a:xfrm>
            <a:off x="3511185" y="962675"/>
            <a:ext cx="3561813" cy="2489393"/>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Tree>
    <p:extLst>
      <p:ext uri="{BB962C8B-B14F-4D97-AF65-F5344CB8AC3E}">
        <p14:creationId xmlns:p14="http://schemas.microsoft.com/office/powerpoint/2010/main" val="12752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690633" y="-3088913"/>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Picture Placeholder 2"/>
          <p:cNvSpPr>
            <a:spLocks noGrp="1"/>
          </p:cNvSpPr>
          <p:nvPr>
            <p:ph type="pic" sz="quarter" idx="10"/>
          </p:nvPr>
        </p:nvSpPr>
        <p:spPr>
          <a:xfrm>
            <a:off x="494510" y="247188"/>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4609029" y="3898438"/>
            <a:ext cx="2379663" cy="3651250"/>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496011" y="4139774"/>
            <a:ext cx="3561813" cy="2489393"/>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1" name="Picture Placeholder 2"/>
          <p:cNvSpPr>
            <a:spLocks noGrp="1"/>
          </p:cNvSpPr>
          <p:nvPr>
            <p:ph type="pic" sz="quarter" idx="13"/>
          </p:nvPr>
        </p:nvSpPr>
        <p:spPr>
          <a:xfrm>
            <a:off x="494509" y="6798275"/>
            <a:ext cx="2379663" cy="3651250"/>
          </a:xfrm>
          <a:prstGeom prst="roundRect">
            <a:avLst>
              <a:gd name="adj" fmla="val 50000"/>
            </a:avLst>
          </a:prstGeom>
        </p:spPr>
        <p:txBody>
          <a:bodyPr/>
          <a:lstStyle/>
          <a:p>
            <a:endParaRPr lang="en-GB"/>
          </a:p>
        </p:txBody>
      </p:sp>
      <p:sp>
        <p:nvSpPr>
          <p:cNvPr id="42" name="Google Shape;3458;p23"/>
          <p:cNvSpPr txBox="1">
            <a:spLocks noGrp="1"/>
          </p:cNvSpPr>
          <p:nvPr>
            <p:ph type="body" idx="14"/>
          </p:nvPr>
        </p:nvSpPr>
        <p:spPr>
          <a:xfrm>
            <a:off x="3509330" y="7889463"/>
            <a:ext cx="3561813" cy="2489393"/>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3" name="Google Shape;3458;p23"/>
          <p:cNvSpPr txBox="1">
            <a:spLocks noGrp="1"/>
          </p:cNvSpPr>
          <p:nvPr>
            <p:ph type="body" idx="15"/>
          </p:nvPr>
        </p:nvSpPr>
        <p:spPr>
          <a:xfrm>
            <a:off x="3511185" y="962675"/>
            <a:ext cx="3561813" cy="2489393"/>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Tree>
    <p:extLst>
      <p:ext uri="{BB962C8B-B14F-4D97-AF65-F5344CB8AC3E}">
        <p14:creationId xmlns:p14="http://schemas.microsoft.com/office/powerpoint/2010/main" val="2331608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3488161" y="2497878"/>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459" name="Google Shape;3459;p23"/>
          <p:cNvSpPr txBox="1">
            <a:spLocks noGrp="1"/>
          </p:cNvSpPr>
          <p:nvPr>
            <p:ph type="title"/>
          </p:nvPr>
        </p:nvSpPr>
        <p:spPr>
          <a:xfrm>
            <a:off x="512075" y="1016825"/>
            <a:ext cx="6537900" cy="75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3" name="Picture Placeholder 2"/>
          <p:cNvSpPr>
            <a:spLocks noGrp="1"/>
          </p:cNvSpPr>
          <p:nvPr>
            <p:ph type="pic" sz="quarter" idx="10"/>
          </p:nvPr>
        </p:nvSpPr>
        <p:spPr>
          <a:xfrm>
            <a:off x="537922" y="2195968"/>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4691480" y="5847218"/>
            <a:ext cx="2379663" cy="3651250"/>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537922" y="6202768"/>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Tree>
    <p:extLst>
      <p:ext uri="{BB962C8B-B14F-4D97-AF65-F5344CB8AC3E}">
        <p14:creationId xmlns:p14="http://schemas.microsoft.com/office/powerpoint/2010/main" val="3103025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3835021" y="2497878"/>
            <a:ext cx="3214953" cy="334934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459" name="Google Shape;3459;p23"/>
          <p:cNvSpPr txBox="1">
            <a:spLocks noGrp="1"/>
          </p:cNvSpPr>
          <p:nvPr>
            <p:ph type="title"/>
          </p:nvPr>
        </p:nvSpPr>
        <p:spPr>
          <a:xfrm>
            <a:off x="512075" y="1016825"/>
            <a:ext cx="6537900" cy="75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3" name="Picture Placeholder 2"/>
          <p:cNvSpPr>
            <a:spLocks noGrp="1"/>
          </p:cNvSpPr>
          <p:nvPr>
            <p:ph type="pic" sz="quarter" idx="10"/>
          </p:nvPr>
        </p:nvSpPr>
        <p:spPr>
          <a:xfrm>
            <a:off x="537922" y="2195968"/>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4528956" y="6228163"/>
            <a:ext cx="2379663" cy="3651250"/>
          </a:xfrm>
          <a:prstGeom prst="roundRect">
            <a:avLst>
              <a:gd name="adj" fmla="val 50000"/>
            </a:avLst>
          </a:prstGeom>
        </p:spPr>
        <p:txBody>
          <a:bodyPr/>
          <a:lstStyle/>
          <a:p>
            <a:endParaRPr lang="en-GB"/>
          </a:p>
        </p:txBody>
      </p:sp>
      <p:sp>
        <p:nvSpPr>
          <p:cNvPr id="35" name="Picture Placeholder 2"/>
          <p:cNvSpPr>
            <a:spLocks noGrp="1"/>
          </p:cNvSpPr>
          <p:nvPr>
            <p:ph type="pic" sz="quarter" idx="12"/>
          </p:nvPr>
        </p:nvSpPr>
        <p:spPr>
          <a:xfrm>
            <a:off x="537922" y="6195369"/>
            <a:ext cx="2379663" cy="3651250"/>
          </a:xfrm>
          <a:prstGeom prst="roundRect">
            <a:avLst>
              <a:gd name="adj" fmla="val 50000"/>
            </a:avLst>
          </a:prstGeom>
        </p:spPr>
        <p:txBody>
          <a:bodyPr/>
          <a:lstStyle/>
          <a:p>
            <a:endParaRPr lang="en-GB"/>
          </a:p>
        </p:txBody>
      </p:sp>
    </p:spTree>
    <p:extLst>
      <p:ext uri="{BB962C8B-B14F-4D97-AF65-F5344CB8AC3E}">
        <p14:creationId xmlns:p14="http://schemas.microsoft.com/office/powerpoint/2010/main" val="759638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227091" y="3855338"/>
            <a:ext cx="7097191" cy="2625854"/>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459" name="Google Shape;3459;p23"/>
          <p:cNvSpPr txBox="1">
            <a:spLocks noGrp="1"/>
          </p:cNvSpPr>
          <p:nvPr>
            <p:ph type="title"/>
          </p:nvPr>
        </p:nvSpPr>
        <p:spPr>
          <a:xfrm>
            <a:off x="489895" y="458691"/>
            <a:ext cx="6537900" cy="75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3" name="Picture Placeholder 2"/>
          <p:cNvSpPr>
            <a:spLocks noGrp="1"/>
          </p:cNvSpPr>
          <p:nvPr>
            <p:ph type="pic" sz="quarter" idx="10"/>
          </p:nvPr>
        </p:nvSpPr>
        <p:spPr>
          <a:xfrm>
            <a:off x="2596455" y="6626151"/>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5100915" y="6626151"/>
            <a:ext cx="2379663" cy="3651250"/>
          </a:xfrm>
          <a:prstGeom prst="roundRect">
            <a:avLst>
              <a:gd name="adj" fmla="val 50000"/>
            </a:avLst>
          </a:prstGeom>
        </p:spPr>
        <p:txBody>
          <a:bodyPr/>
          <a:lstStyle/>
          <a:p>
            <a:endParaRPr lang="en-GB"/>
          </a:p>
        </p:txBody>
      </p:sp>
      <p:sp>
        <p:nvSpPr>
          <p:cNvPr id="35" name="Picture Placeholder 2"/>
          <p:cNvSpPr>
            <a:spLocks noGrp="1"/>
          </p:cNvSpPr>
          <p:nvPr>
            <p:ph type="pic" sz="quarter" idx="12"/>
          </p:nvPr>
        </p:nvSpPr>
        <p:spPr>
          <a:xfrm>
            <a:off x="98345" y="6626151"/>
            <a:ext cx="2379663" cy="3651250"/>
          </a:xfrm>
          <a:prstGeom prst="roundRect">
            <a:avLst>
              <a:gd name="adj" fmla="val 50000"/>
            </a:avLst>
          </a:prstGeom>
        </p:spPr>
        <p:txBody>
          <a:bodyPr/>
          <a:lstStyle/>
          <a:p>
            <a:endParaRPr lang="en-GB"/>
          </a:p>
        </p:txBody>
      </p:sp>
      <p:sp>
        <p:nvSpPr>
          <p:cNvPr id="36" name="Picture Placeholder 2"/>
          <p:cNvSpPr>
            <a:spLocks noGrp="1"/>
          </p:cNvSpPr>
          <p:nvPr>
            <p:ph type="pic" sz="quarter" idx="13"/>
          </p:nvPr>
        </p:nvSpPr>
        <p:spPr>
          <a:xfrm>
            <a:off x="1189980" y="1547657"/>
            <a:ext cx="5129075" cy="2148768"/>
          </a:xfrm>
          <a:prstGeom prst="roundRect">
            <a:avLst>
              <a:gd name="adj" fmla="val 50000"/>
            </a:avLst>
          </a:prstGeom>
        </p:spPr>
        <p:txBody>
          <a:bodyPr/>
          <a:lstStyle/>
          <a:p>
            <a:endParaRPr lang="en-GB"/>
          </a:p>
        </p:txBody>
      </p:sp>
    </p:spTree>
    <p:extLst>
      <p:ext uri="{BB962C8B-B14F-4D97-AF65-F5344CB8AC3E}">
        <p14:creationId xmlns:p14="http://schemas.microsoft.com/office/powerpoint/2010/main" val="1824844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3488161" y="2497878"/>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459" name="Google Shape;3459;p23"/>
          <p:cNvSpPr txBox="1">
            <a:spLocks noGrp="1"/>
          </p:cNvSpPr>
          <p:nvPr>
            <p:ph type="title"/>
          </p:nvPr>
        </p:nvSpPr>
        <p:spPr>
          <a:xfrm>
            <a:off x="512075" y="1016825"/>
            <a:ext cx="6537900" cy="75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3" name="Picture Placeholder 2"/>
          <p:cNvSpPr>
            <a:spLocks noGrp="1"/>
          </p:cNvSpPr>
          <p:nvPr>
            <p:ph type="pic" sz="quarter" idx="10"/>
          </p:nvPr>
        </p:nvSpPr>
        <p:spPr>
          <a:xfrm>
            <a:off x="537922" y="2195968"/>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4691480" y="5847218"/>
            <a:ext cx="2379663" cy="3651250"/>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537922" y="6202768"/>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1" name="Google Shape;1515;p7"/>
          <p:cNvSpPr/>
          <p:nvPr userDrawn="1"/>
        </p:nvSpPr>
        <p:spPr>
          <a:xfrm>
            <a:off x="6045150" y="10001704"/>
            <a:ext cx="1004873" cy="530188"/>
          </a:xfrm>
          <a:custGeom>
            <a:avLst/>
            <a:gdLst/>
            <a:ahLst/>
            <a:cxnLst/>
            <a:rect l="l" t="t" r="r" b="b"/>
            <a:pathLst>
              <a:path w="3846" h="2029" extrusionOk="0">
                <a:moveTo>
                  <a:pt x="2214" y="399"/>
                </a:moveTo>
                <a:cubicBezTo>
                  <a:pt x="2214" y="400"/>
                  <a:pt x="2214" y="401"/>
                  <a:pt x="2215" y="403"/>
                </a:cubicBezTo>
                <a:lnTo>
                  <a:pt x="2215" y="403"/>
                </a:lnTo>
                <a:cubicBezTo>
                  <a:pt x="2214" y="401"/>
                  <a:pt x="2214" y="400"/>
                  <a:pt x="2214" y="399"/>
                </a:cubicBezTo>
                <a:close/>
                <a:moveTo>
                  <a:pt x="1050" y="1"/>
                </a:moveTo>
                <a:lnTo>
                  <a:pt x="1050" y="1"/>
                </a:lnTo>
                <a:cubicBezTo>
                  <a:pt x="1068" y="223"/>
                  <a:pt x="1063" y="447"/>
                  <a:pt x="1039" y="669"/>
                </a:cubicBezTo>
                <a:cubicBezTo>
                  <a:pt x="1004" y="436"/>
                  <a:pt x="937" y="210"/>
                  <a:pt x="842" y="2"/>
                </a:cubicBezTo>
                <a:lnTo>
                  <a:pt x="842" y="2"/>
                </a:lnTo>
                <a:cubicBezTo>
                  <a:pt x="844" y="145"/>
                  <a:pt x="846" y="289"/>
                  <a:pt x="850" y="433"/>
                </a:cubicBezTo>
                <a:lnTo>
                  <a:pt x="1" y="1392"/>
                </a:lnTo>
                <a:cubicBezTo>
                  <a:pt x="1270" y="1696"/>
                  <a:pt x="2555" y="1909"/>
                  <a:pt x="3845" y="2029"/>
                </a:cubicBezTo>
                <a:cubicBezTo>
                  <a:pt x="3747" y="1662"/>
                  <a:pt x="3650" y="1295"/>
                  <a:pt x="3552" y="928"/>
                </a:cubicBezTo>
                <a:lnTo>
                  <a:pt x="3552" y="928"/>
                </a:lnTo>
                <a:cubicBezTo>
                  <a:pt x="3558" y="1053"/>
                  <a:pt x="3540" y="1180"/>
                  <a:pt x="3499" y="1296"/>
                </a:cubicBezTo>
                <a:cubicBezTo>
                  <a:pt x="3359" y="1165"/>
                  <a:pt x="3244" y="997"/>
                  <a:pt x="3161" y="809"/>
                </a:cubicBezTo>
                <a:lnTo>
                  <a:pt x="3161" y="809"/>
                </a:lnTo>
                <a:cubicBezTo>
                  <a:pt x="3173" y="982"/>
                  <a:pt x="3185" y="1161"/>
                  <a:pt x="3137" y="1324"/>
                </a:cubicBezTo>
                <a:cubicBezTo>
                  <a:pt x="2971" y="1065"/>
                  <a:pt x="2840" y="774"/>
                  <a:pt x="2753" y="464"/>
                </a:cubicBezTo>
                <a:lnTo>
                  <a:pt x="2753" y="464"/>
                </a:lnTo>
                <a:cubicBezTo>
                  <a:pt x="2788" y="695"/>
                  <a:pt x="2782" y="936"/>
                  <a:pt x="2736" y="1165"/>
                </a:cubicBezTo>
                <a:cubicBezTo>
                  <a:pt x="2611" y="936"/>
                  <a:pt x="2504" y="691"/>
                  <a:pt x="2421" y="436"/>
                </a:cubicBezTo>
                <a:cubicBezTo>
                  <a:pt x="2413" y="658"/>
                  <a:pt x="2405" y="881"/>
                  <a:pt x="2397" y="1104"/>
                </a:cubicBezTo>
                <a:cubicBezTo>
                  <a:pt x="2311" y="882"/>
                  <a:pt x="2249" y="645"/>
                  <a:pt x="2215" y="403"/>
                </a:cubicBezTo>
                <a:lnTo>
                  <a:pt x="2215" y="403"/>
                </a:lnTo>
                <a:cubicBezTo>
                  <a:pt x="2258" y="717"/>
                  <a:pt x="2264" y="1038"/>
                  <a:pt x="2231" y="1354"/>
                </a:cubicBezTo>
                <a:cubicBezTo>
                  <a:pt x="2156" y="1081"/>
                  <a:pt x="2102" y="800"/>
                  <a:pt x="2070" y="516"/>
                </a:cubicBezTo>
                <a:lnTo>
                  <a:pt x="2070" y="516"/>
                </a:lnTo>
                <a:cubicBezTo>
                  <a:pt x="2093" y="817"/>
                  <a:pt x="2065" y="1125"/>
                  <a:pt x="1989" y="1414"/>
                </a:cubicBezTo>
                <a:cubicBezTo>
                  <a:pt x="1908" y="1008"/>
                  <a:pt x="1827" y="600"/>
                  <a:pt x="1746" y="194"/>
                </a:cubicBezTo>
                <a:lnTo>
                  <a:pt x="1746" y="194"/>
                </a:lnTo>
                <a:cubicBezTo>
                  <a:pt x="1777" y="513"/>
                  <a:pt x="1785" y="837"/>
                  <a:pt x="1771" y="1158"/>
                </a:cubicBezTo>
                <a:cubicBezTo>
                  <a:pt x="1707" y="1040"/>
                  <a:pt x="1657" y="911"/>
                  <a:pt x="1621" y="777"/>
                </a:cubicBezTo>
                <a:cubicBezTo>
                  <a:pt x="1607" y="890"/>
                  <a:pt x="1584" y="1000"/>
                  <a:pt x="1553" y="1108"/>
                </a:cubicBezTo>
                <a:cubicBezTo>
                  <a:pt x="1454" y="962"/>
                  <a:pt x="1373" y="798"/>
                  <a:pt x="1313" y="623"/>
                </a:cubicBezTo>
                <a:lnTo>
                  <a:pt x="1313" y="623"/>
                </a:lnTo>
                <a:cubicBezTo>
                  <a:pt x="1320" y="717"/>
                  <a:pt x="1305" y="813"/>
                  <a:pt x="1271" y="898"/>
                </a:cubicBezTo>
                <a:cubicBezTo>
                  <a:pt x="1198" y="599"/>
                  <a:pt x="1124" y="299"/>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1516;p7"/>
          <p:cNvGrpSpPr/>
          <p:nvPr userDrawn="1"/>
        </p:nvGrpSpPr>
        <p:grpSpPr>
          <a:xfrm>
            <a:off x="-159150" y="10094079"/>
            <a:ext cx="8354215" cy="852964"/>
            <a:chOff x="-6639350" y="4954338"/>
            <a:chExt cx="8354215" cy="852964"/>
          </a:xfrm>
        </p:grpSpPr>
        <p:sp>
          <p:nvSpPr>
            <p:cNvPr id="43" name="Google Shape;1517;p7"/>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18;p7"/>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545;p7"/>
          <p:cNvSpPr/>
          <p:nvPr userDrawn="1"/>
        </p:nvSpPr>
        <p:spPr>
          <a:xfrm>
            <a:off x="908787" y="9864278"/>
            <a:ext cx="818820" cy="517135"/>
          </a:xfrm>
          <a:custGeom>
            <a:avLst/>
            <a:gdLst/>
            <a:ahLst/>
            <a:cxnLst/>
            <a:rect l="l" t="t" r="r" b="b"/>
            <a:pathLst>
              <a:path w="5466" h="3452" extrusionOk="0">
                <a:moveTo>
                  <a:pt x="4092" y="0"/>
                </a:moveTo>
                <a:cubicBezTo>
                  <a:pt x="3547" y="695"/>
                  <a:pt x="3098" y="1466"/>
                  <a:pt x="2766" y="2284"/>
                </a:cubicBezTo>
                <a:cubicBezTo>
                  <a:pt x="2695" y="1782"/>
                  <a:pt x="2680" y="1273"/>
                  <a:pt x="2722" y="768"/>
                </a:cubicBezTo>
                <a:lnTo>
                  <a:pt x="2722" y="768"/>
                </a:lnTo>
                <a:cubicBezTo>
                  <a:pt x="2255" y="1459"/>
                  <a:pt x="2042" y="2318"/>
                  <a:pt x="2135" y="3147"/>
                </a:cubicBezTo>
                <a:cubicBezTo>
                  <a:pt x="1943" y="2203"/>
                  <a:pt x="1416" y="1332"/>
                  <a:pt x="668" y="723"/>
                </a:cubicBezTo>
                <a:lnTo>
                  <a:pt x="668" y="723"/>
                </a:lnTo>
                <a:cubicBezTo>
                  <a:pt x="1028" y="1416"/>
                  <a:pt x="1396" y="2151"/>
                  <a:pt x="1359" y="2931"/>
                </a:cubicBezTo>
                <a:cubicBezTo>
                  <a:pt x="1092" y="2240"/>
                  <a:pt x="611" y="1633"/>
                  <a:pt x="0" y="1216"/>
                </a:cubicBezTo>
                <a:lnTo>
                  <a:pt x="0" y="1216"/>
                </a:lnTo>
                <a:cubicBezTo>
                  <a:pt x="383" y="1938"/>
                  <a:pt x="717" y="2686"/>
                  <a:pt x="1000" y="3452"/>
                </a:cubicBezTo>
                <a:lnTo>
                  <a:pt x="5043" y="3201"/>
                </a:lnTo>
                <a:cubicBezTo>
                  <a:pt x="4893" y="2289"/>
                  <a:pt x="5044" y="1328"/>
                  <a:pt x="5466" y="506"/>
                </a:cubicBezTo>
                <a:lnTo>
                  <a:pt x="5466" y="506"/>
                </a:lnTo>
                <a:cubicBezTo>
                  <a:pt x="5011" y="1090"/>
                  <a:pt x="4623" y="1726"/>
                  <a:pt x="4313" y="2399"/>
                </a:cubicBezTo>
                <a:cubicBezTo>
                  <a:pt x="4293" y="2206"/>
                  <a:pt x="4299" y="2011"/>
                  <a:pt x="4328" y="1818"/>
                </a:cubicBezTo>
                <a:lnTo>
                  <a:pt x="4328" y="1818"/>
                </a:lnTo>
                <a:cubicBezTo>
                  <a:pt x="4127" y="2037"/>
                  <a:pt x="3954" y="2281"/>
                  <a:pt x="3817" y="2544"/>
                </a:cubicBezTo>
                <a:cubicBezTo>
                  <a:pt x="3688" y="1691"/>
                  <a:pt x="3784" y="806"/>
                  <a:pt x="40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5752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3245549" y="2497878"/>
            <a:ext cx="3804426"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459" name="Google Shape;3459;p23"/>
          <p:cNvSpPr txBox="1">
            <a:spLocks noGrp="1"/>
          </p:cNvSpPr>
          <p:nvPr>
            <p:ph type="title"/>
          </p:nvPr>
        </p:nvSpPr>
        <p:spPr>
          <a:xfrm>
            <a:off x="512075" y="1016825"/>
            <a:ext cx="6537900" cy="75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3" name="Picture Placeholder 2"/>
          <p:cNvSpPr>
            <a:spLocks noGrp="1"/>
          </p:cNvSpPr>
          <p:nvPr>
            <p:ph type="pic" sz="quarter" idx="10"/>
          </p:nvPr>
        </p:nvSpPr>
        <p:spPr>
          <a:xfrm>
            <a:off x="537922" y="2195968"/>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3923649" y="6502400"/>
            <a:ext cx="3289079" cy="2083122"/>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537923" y="6202768"/>
            <a:ext cx="3094937"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1" name="Google Shape;1515;p7"/>
          <p:cNvSpPr/>
          <p:nvPr userDrawn="1"/>
        </p:nvSpPr>
        <p:spPr>
          <a:xfrm>
            <a:off x="6045150" y="10001704"/>
            <a:ext cx="1004873" cy="530188"/>
          </a:xfrm>
          <a:custGeom>
            <a:avLst/>
            <a:gdLst/>
            <a:ahLst/>
            <a:cxnLst/>
            <a:rect l="l" t="t" r="r" b="b"/>
            <a:pathLst>
              <a:path w="3846" h="2029" extrusionOk="0">
                <a:moveTo>
                  <a:pt x="2214" y="399"/>
                </a:moveTo>
                <a:cubicBezTo>
                  <a:pt x="2214" y="400"/>
                  <a:pt x="2214" y="401"/>
                  <a:pt x="2215" y="403"/>
                </a:cubicBezTo>
                <a:lnTo>
                  <a:pt x="2215" y="403"/>
                </a:lnTo>
                <a:cubicBezTo>
                  <a:pt x="2214" y="401"/>
                  <a:pt x="2214" y="400"/>
                  <a:pt x="2214" y="399"/>
                </a:cubicBezTo>
                <a:close/>
                <a:moveTo>
                  <a:pt x="1050" y="1"/>
                </a:moveTo>
                <a:lnTo>
                  <a:pt x="1050" y="1"/>
                </a:lnTo>
                <a:cubicBezTo>
                  <a:pt x="1068" y="223"/>
                  <a:pt x="1063" y="447"/>
                  <a:pt x="1039" y="669"/>
                </a:cubicBezTo>
                <a:cubicBezTo>
                  <a:pt x="1004" y="436"/>
                  <a:pt x="937" y="210"/>
                  <a:pt x="842" y="2"/>
                </a:cubicBezTo>
                <a:lnTo>
                  <a:pt x="842" y="2"/>
                </a:lnTo>
                <a:cubicBezTo>
                  <a:pt x="844" y="145"/>
                  <a:pt x="846" y="289"/>
                  <a:pt x="850" y="433"/>
                </a:cubicBezTo>
                <a:lnTo>
                  <a:pt x="1" y="1392"/>
                </a:lnTo>
                <a:cubicBezTo>
                  <a:pt x="1270" y="1696"/>
                  <a:pt x="2555" y="1909"/>
                  <a:pt x="3845" y="2029"/>
                </a:cubicBezTo>
                <a:cubicBezTo>
                  <a:pt x="3747" y="1662"/>
                  <a:pt x="3650" y="1295"/>
                  <a:pt x="3552" y="928"/>
                </a:cubicBezTo>
                <a:lnTo>
                  <a:pt x="3552" y="928"/>
                </a:lnTo>
                <a:cubicBezTo>
                  <a:pt x="3558" y="1053"/>
                  <a:pt x="3540" y="1180"/>
                  <a:pt x="3499" y="1296"/>
                </a:cubicBezTo>
                <a:cubicBezTo>
                  <a:pt x="3359" y="1165"/>
                  <a:pt x="3244" y="997"/>
                  <a:pt x="3161" y="809"/>
                </a:cubicBezTo>
                <a:lnTo>
                  <a:pt x="3161" y="809"/>
                </a:lnTo>
                <a:cubicBezTo>
                  <a:pt x="3173" y="982"/>
                  <a:pt x="3185" y="1161"/>
                  <a:pt x="3137" y="1324"/>
                </a:cubicBezTo>
                <a:cubicBezTo>
                  <a:pt x="2971" y="1065"/>
                  <a:pt x="2840" y="774"/>
                  <a:pt x="2753" y="464"/>
                </a:cubicBezTo>
                <a:lnTo>
                  <a:pt x="2753" y="464"/>
                </a:lnTo>
                <a:cubicBezTo>
                  <a:pt x="2788" y="695"/>
                  <a:pt x="2782" y="936"/>
                  <a:pt x="2736" y="1165"/>
                </a:cubicBezTo>
                <a:cubicBezTo>
                  <a:pt x="2611" y="936"/>
                  <a:pt x="2504" y="691"/>
                  <a:pt x="2421" y="436"/>
                </a:cubicBezTo>
                <a:cubicBezTo>
                  <a:pt x="2413" y="658"/>
                  <a:pt x="2405" y="881"/>
                  <a:pt x="2397" y="1104"/>
                </a:cubicBezTo>
                <a:cubicBezTo>
                  <a:pt x="2311" y="882"/>
                  <a:pt x="2249" y="645"/>
                  <a:pt x="2215" y="403"/>
                </a:cubicBezTo>
                <a:lnTo>
                  <a:pt x="2215" y="403"/>
                </a:lnTo>
                <a:cubicBezTo>
                  <a:pt x="2258" y="717"/>
                  <a:pt x="2264" y="1038"/>
                  <a:pt x="2231" y="1354"/>
                </a:cubicBezTo>
                <a:cubicBezTo>
                  <a:pt x="2156" y="1081"/>
                  <a:pt x="2102" y="800"/>
                  <a:pt x="2070" y="516"/>
                </a:cubicBezTo>
                <a:lnTo>
                  <a:pt x="2070" y="516"/>
                </a:lnTo>
                <a:cubicBezTo>
                  <a:pt x="2093" y="817"/>
                  <a:pt x="2065" y="1125"/>
                  <a:pt x="1989" y="1414"/>
                </a:cubicBezTo>
                <a:cubicBezTo>
                  <a:pt x="1908" y="1008"/>
                  <a:pt x="1827" y="600"/>
                  <a:pt x="1746" y="194"/>
                </a:cubicBezTo>
                <a:lnTo>
                  <a:pt x="1746" y="194"/>
                </a:lnTo>
                <a:cubicBezTo>
                  <a:pt x="1777" y="513"/>
                  <a:pt x="1785" y="837"/>
                  <a:pt x="1771" y="1158"/>
                </a:cubicBezTo>
                <a:cubicBezTo>
                  <a:pt x="1707" y="1040"/>
                  <a:pt x="1657" y="911"/>
                  <a:pt x="1621" y="777"/>
                </a:cubicBezTo>
                <a:cubicBezTo>
                  <a:pt x="1607" y="890"/>
                  <a:pt x="1584" y="1000"/>
                  <a:pt x="1553" y="1108"/>
                </a:cubicBezTo>
                <a:cubicBezTo>
                  <a:pt x="1454" y="962"/>
                  <a:pt x="1373" y="798"/>
                  <a:pt x="1313" y="623"/>
                </a:cubicBezTo>
                <a:lnTo>
                  <a:pt x="1313" y="623"/>
                </a:lnTo>
                <a:cubicBezTo>
                  <a:pt x="1320" y="717"/>
                  <a:pt x="1305" y="813"/>
                  <a:pt x="1271" y="898"/>
                </a:cubicBezTo>
                <a:cubicBezTo>
                  <a:pt x="1198" y="599"/>
                  <a:pt x="1124" y="299"/>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1516;p7"/>
          <p:cNvGrpSpPr/>
          <p:nvPr userDrawn="1"/>
        </p:nvGrpSpPr>
        <p:grpSpPr>
          <a:xfrm>
            <a:off x="-159150" y="10094079"/>
            <a:ext cx="8354215" cy="852964"/>
            <a:chOff x="-6639350" y="4954338"/>
            <a:chExt cx="8354215" cy="852964"/>
          </a:xfrm>
        </p:grpSpPr>
        <p:sp>
          <p:nvSpPr>
            <p:cNvPr id="43" name="Google Shape;1517;p7"/>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18;p7"/>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545;p7"/>
          <p:cNvSpPr/>
          <p:nvPr userDrawn="1"/>
        </p:nvSpPr>
        <p:spPr>
          <a:xfrm>
            <a:off x="908787" y="9864278"/>
            <a:ext cx="818820" cy="517135"/>
          </a:xfrm>
          <a:custGeom>
            <a:avLst/>
            <a:gdLst/>
            <a:ahLst/>
            <a:cxnLst/>
            <a:rect l="l" t="t" r="r" b="b"/>
            <a:pathLst>
              <a:path w="5466" h="3452" extrusionOk="0">
                <a:moveTo>
                  <a:pt x="4092" y="0"/>
                </a:moveTo>
                <a:cubicBezTo>
                  <a:pt x="3547" y="695"/>
                  <a:pt x="3098" y="1466"/>
                  <a:pt x="2766" y="2284"/>
                </a:cubicBezTo>
                <a:cubicBezTo>
                  <a:pt x="2695" y="1782"/>
                  <a:pt x="2680" y="1273"/>
                  <a:pt x="2722" y="768"/>
                </a:cubicBezTo>
                <a:lnTo>
                  <a:pt x="2722" y="768"/>
                </a:lnTo>
                <a:cubicBezTo>
                  <a:pt x="2255" y="1459"/>
                  <a:pt x="2042" y="2318"/>
                  <a:pt x="2135" y="3147"/>
                </a:cubicBezTo>
                <a:cubicBezTo>
                  <a:pt x="1943" y="2203"/>
                  <a:pt x="1416" y="1332"/>
                  <a:pt x="668" y="723"/>
                </a:cubicBezTo>
                <a:lnTo>
                  <a:pt x="668" y="723"/>
                </a:lnTo>
                <a:cubicBezTo>
                  <a:pt x="1028" y="1416"/>
                  <a:pt x="1396" y="2151"/>
                  <a:pt x="1359" y="2931"/>
                </a:cubicBezTo>
                <a:cubicBezTo>
                  <a:pt x="1092" y="2240"/>
                  <a:pt x="611" y="1633"/>
                  <a:pt x="0" y="1216"/>
                </a:cubicBezTo>
                <a:lnTo>
                  <a:pt x="0" y="1216"/>
                </a:lnTo>
                <a:cubicBezTo>
                  <a:pt x="383" y="1938"/>
                  <a:pt x="717" y="2686"/>
                  <a:pt x="1000" y="3452"/>
                </a:cubicBezTo>
                <a:lnTo>
                  <a:pt x="5043" y="3201"/>
                </a:lnTo>
                <a:cubicBezTo>
                  <a:pt x="4893" y="2289"/>
                  <a:pt x="5044" y="1328"/>
                  <a:pt x="5466" y="506"/>
                </a:cubicBezTo>
                <a:lnTo>
                  <a:pt x="5466" y="506"/>
                </a:lnTo>
                <a:cubicBezTo>
                  <a:pt x="5011" y="1090"/>
                  <a:pt x="4623" y="1726"/>
                  <a:pt x="4313" y="2399"/>
                </a:cubicBezTo>
                <a:cubicBezTo>
                  <a:pt x="4293" y="2206"/>
                  <a:pt x="4299" y="2011"/>
                  <a:pt x="4328" y="1818"/>
                </a:cubicBezTo>
                <a:lnTo>
                  <a:pt x="4328" y="1818"/>
                </a:lnTo>
                <a:cubicBezTo>
                  <a:pt x="4127" y="2037"/>
                  <a:pt x="3954" y="2281"/>
                  <a:pt x="3817" y="2544"/>
                </a:cubicBezTo>
                <a:cubicBezTo>
                  <a:pt x="3688" y="1691"/>
                  <a:pt x="3784" y="806"/>
                  <a:pt x="40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2254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2127215" y="-4901562"/>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456144" y="1229335"/>
            <a:ext cx="6614999" cy="4200800"/>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0" name="Google Shape;3458;p23"/>
          <p:cNvSpPr txBox="1">
            <a:spLocks noGrp="1"/>
          </p:cNvSpPr>
          <p:nvPr>
            <p:ph type="body" idx="12"/>
          </p:nvPr>
        </p:nvSpPr>
        <p:spPr>
          <a:xfrm>
            <a:off x="456144" y="5623041"/>
            <a:ext cx="6614999" cy="4009825"/>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41" name="Google Shape;1515;p7"/>
          <p:cNvSpPr/>
          <p:nvPr userDrawn="1"/>
        </p:nvSpPr>
        <p:spPr>
          <a:xfrm>
            <a:off x="6045150" y="10001704"/>
            <a:ext cx="1004873" cy="530188"/>
          </a:xfrm>
          <a:custGeom>
            <a:avLst/>
            <a:gdLst/>
            <a:ahLst/>
            <a:cxnLst/>
            <a:rect l="l" t="t" r="r" b="b"/>
            <a:pathLst>
              <a:path w="3846" h="2029" extrusionOk="0">
                <a:moveTo>
                  <a:pt x="2214" y="399"/>
                </a:moveTo>
                <a:cubicBezTo>
                  <a:pt x="2214" y="400"/>
                  <a:pt x="2214" y="401"/>
                  <a:pt x="2215" y="403"/>
                </a:cubicBezTo>
                <a:lnTo>
                  <a:pt x="2215" y="403"/>
                </a:lnTo>
                <a:cubicBezTo>
                  <a:pt x="2214" y="401"/>
                  <a:pt x="2214" y="400"/>
                  <a:pt x="2214" y="399"/>
                </a:cubicBezTo>
                <a:close/>
                <a:moveTo>
                  <a:pt x="1050" y="1"/>
                </a:moveTo>
                <a:lnTo>
                  <a:pt x="1050" y="1"/>
                </a:lnTo>
                <a:cubicBezTo>
                  <a:pt x="1068" y="223"/>
                  <a:pt x="1063" y="447"/>
                  <a:pt x="1039" y="669"/>
                </a:cubicBezTo>
                <a:cubicBezTo>
                  <a:pt x="1004" y="436"/>
                  <a:pt x="937" y="210"/>
                  <a:pt x="842" y="2"/>
                </a:cubicBezTo>
                <a:lnTo>
                  <a:pt x="842" y="2"/>
                </a:lnTo>
                <a:cubicBezTo>
                  <a:pt x="844" y="145"/>
                  <a:pt x="846" y="289"/>
                  <a:pt x="850" y="433"/>
                </a:cubicBezTo>
                <a:lnTo>
                  <a:pt x="1" y="1392"/>
                </a:lnTo>
                <a:cubicBezTo>
                  <a:pt x="1270" y="1696"/>
                  <a:pt x="2555" y="1909"/>
                  <a:pt x="3845" y="2029"/>
                </a:cubicBezTo>
                <a:cubicBezTo>
                  <a:pt x="3747" y="1662"/>
                  <a:pt x="3650" y="1295"/>
                  <a:pt x="3552" y="928"/>
                </a:cubicBezTo>
                <a:lnTo>
                  <a:pt x="3552" y="928"/>
                </a:lnTo>
                <a:cubicBezTo>
                  <a:pt x="3558" y="1053"/>
                  <a:pt x="3540" y="1180"/>
                  <a:pt x="3499" y="1296"/>
                </a:cubicBezTo>
                <a:cubicBezTo>
                  <a:pt x="3359" y="1165"/>
                  <a:pt x="3244" y="997"/>
                  <a:pt x="3161" y="809"/>
                </a:cubicBezTo>
                <a:lnTo>
                  <a:pt x="3161" y="809"/>
                </a:lnTo>
                <a:cubicBezTo>
                  <a:pt x="3173" y="982"/>
                  <a:pt x="3185" y="1161"/>
                  <a:pt x="3137" y="1324"/>
                </a:cubicBezTo>
                <a:cubicBezTo>
                  <a:pt x="2971" y="1065"/>
                  <a:pt x="2840" y="774"/>
                  <a:pt x="2753" y="464"/>
                </a:cubicBezTo>
                <a:lnTo>
                  <a:pt x="2753" y="464"/>
                </a:lnTo>
                <a:cubicBezTo>
                  <a:pt x="2788" y="695"/>
                  <a:pt x="2782" y="936"/>
                  <a:pt x="2736" y="1165"/>
                </a:cubicBezTo>
                <a:cubicBezTo>
                  <a:pt x="2611" y="936"/>
                  <a:pt x="2504" y="691"/>
                  <a:pt x="2421" y="436"/>
                </a:cubicBezTo>
                <a:cubicBezTo>
                  <a:pt x="2413" y="658"/>
                  <a:pt x="2405" y="881"/>
                  <a:pt x="2397" y="1104"/>
                </a:cubicBezTo>
                <a:cubicBezTo>
                  <a:pt x="2311" y="882"/>
                  <a:pt x="2249" y="645"/>
                  <a:pt x="2215" y="403"/>
                </a:cubicBezTo>
                <a:lnTo>
                  <a:pt x="2215" y="403"/>
                </a:lnTo>
                <a:cubicBezTo>
                  <a:pt x="2258" y="717"/>
                  <a:pt x="2264" y="1038"/>
                  <a:pt x="2231" y="1354"/>
                </a:cubicBezTo>
                <a:cubicBezTo>
                  <a:pt x="2156" y="1081"/>
                  <a:pt x="2102" y="800"/>
                  <a:pt x="2070" y="516"/>
                </a:cubicBezTo>
                <a:lnTo>
                  <a:pt x="2070" y="516"/>
                </a:lnTo>
                <a:cubicBezTo>
                  <a:pt x="2093" y="817"/>
                  <a:pt x="2065" y="1125"/>
                  <a:pt x="1989" y="1414"/>
                </a:cubicBezTo>
                <a:cubicBezTo>
                  <a:pt x="1908" y="1008"/>
                  <a:pt x="1827" y="600"/>
                  <a:pt x="1746" y="194"/>
                </a:cubicBezTo>
                <a:lnTo>
                  <a:pt x="1746" y="194"/>
                </a:lnTo>
                <a:cubicBezTo>
                  <a:pt x="1777" y="513"/>
                  <a:pt x="1785" y="837"/>
                  <a:pt x="1771" y="1158"/>
                </a:cubicBezTo>
                <a:cubicBezTo>
                  <a:pt x="1707" y="1040"/>
                  <a:pt x="1657" y="911"/>
                  <a:pt x="1621" y="777"/>
                </a:cubicBezTo>
                <a:cubicBezTo>
                  <a:pt x="1607" y="890"/>
                  <a:pt x="1584" y="1000"/>
                  <a:pt x="1553" y="1108"/>
                </a:cubicBezTo>
                <a:cubicBezTo>
                  <a:pt x="1454" y="962"/>
                  <a:pt x="1373" y="798"/>
                  <a:pt x="1313" y="623"/>
                </a:cubicBezTo>
                <a:lnTo>
                  <a:pt x="1313" y="623"/>
                </a:lnTo>
                <a:cubicBezTo>
                  <a:pt x="1320" y="717"/>
                  <a:pt x="1305" y="813"/>
                  <a:pt x="1271" y="898"/>
                </a:cubicBezTo>
                <a:cubicBezTo>
                  <a:pt x="1198" y="599"/>
                  <a:pt x="1124" y="299"/>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1516;p7"/>
          <p:cNvGrpSpPr/>
          <p:nvPr userDrawn="1"/>
        </p:nvGrpSpPr>
        <p:grpSpPr>
          <a:xfrm>
            <a:off x="-159150" y="10094079"/>
            <a:ext cx="8354215" cy="852964"/>
            <a:chOff x="-6639350" y="4954338"/>
            <a:chExt cx="8354215" cy="852964"/>
          </a:xfrm>
        </p:grpSpPr>
        <p:sp>
          <p:nvSpPr>
            <p:cNvPr id="43" name="Google Shape;1517;p7"/>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18;p7"/>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545;p7"/>
          <p:cNvSpPr/>
          <p:nvPr userDrawn="1"/>
        </p:nvSpPr>
        <p:spPr>
          <a:xfrm>
            <a:off x="908787" y="9864278"/>
            <a:ext cx="818820" cy="517135"/>
          </a:xfrm>
          <a:custGeom>
            <a:avLst/>
            <a:gdLst/>
            <a:ahLst/>
            <a:cxnLst/>
            <a:rect l="l" t="t" r="r" b="b"/>
            <a:pathLst>
              <a:path w="5466" h="3452" extrusionOk="0">
                <a:moveTo>
                  <a:pt x="4092" y="0"/>
                </a:moveTo>
                <a:cubicBezTo>
                  <a:pt x="3547" y="695"/>
                  <a:pt x="3098" y="1466"/>
                  <a:pt x="2766" y="2284"/>
                </a:cubicBezTo>
                <a:cubicBezTo>
                  <a:pt x="2695" y="1782"/>
                  <a:pt x="2680" y="1273"/>
                  <a:pt x="2722" y="768"/>
                </a:cubicBezTo>
                <a:lnTo>
                  <a:pt x="2722" y="768"/>
                </a:lnTo>
                <a:cubicBezTo>
                  <a:pt x="2255" y="1459"/>
                  <a:pt x="2042" y="2318"/>
                  <a:pt x="2135" y="3147"/>
                </a:cubicBezTo>
                <a:cubicBezTo>
                  <a:pt x="1943" y="2203"/>
                  <a:pt x="1416" y="1332"/>
                  <a:pt x="668" y="723"/>
                </a:cubicBezTo>
                <a:lnTo>
                  <a:pt x="668" y="723"/>
                </a:lnTo>
                <a:cubicBezTo>
                  <a:pt x="1028" y="1416"/>
                  <a:pt x="1396" y="2151"/>
                  <a:pt x="1359" y="2931"/>
                </a:cubicBezTo>
                <a:cubicBezTo>
                  <a:pt x="1092" y="2240"/>
                  <a:pt x="611" y="1633"/>
                  <a:pt x="0" y="1216"/>
                </a:cubicBezTo>
                <a:lnTo>
                  <a:pt x="0" y="1216"/>
                </a:lnTo>
                <a:cubicBezTo>
                  <a:pt x="383" y="1938"/>
                  <a:pt x="717" y="2686"/>
                  <a:pt x="1000" y="3452"/>
                </a:cubicBezTo>
                <a:lnTo>
                  <a:pt x="5043" y="3201"/>
                </a:lnTo>
                <a:cubicBezTo>
                  <a:pt x="4893" y="2289"/>
                  <a:pt x="5044" y="1328"/>
                  <a:pt x="5466" y="506"/>
                </a:cubicBezTo>
                <a:lnTo>
                  <a:pt x="5466" y="506"/>
                </a:lnTo>
                <a:cubicBezTo>
                  <a:pt x="5011" y="1090"/>
                  <a:pt x="4623" y="1726"/>
                  <a:pt x="4313" y="2399"/>
                </a:cubicBezTo>
                <a:cubicBezTo>
                  <a:pt x="4293" y="2206"/>
                  <a:pt x="4299" y="2011"/>
                  <a:pt x="4328" y="1818"/>
                </a:cubicBezTo>
                <a:lnTo>
                  <a:pt x="4328" y="1818"/>
                </a:lnTo>
                <a:cubicBezTo>
                  <a:pt x="4127" y="2037"/>
                  <a:pt x="3954" y="2281"/>
                  <a:pt x="3817" y="2544"/>
                </a:cubicBezTo>
                <a:cubicBezTo>
                  <a:pt x="3688" y="1691"/>
                  <a:pt x="3784" y="806"/>
                  <a:pt x="40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428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523011" y="1126965"/>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 name="Picture Placeholder 2"/>
          <p:cNvSpPr>
            <a:spLocks noGrp="1"/>
          </p:cNvSpPr>
          <p:nvPr>
            <p:ph type="pic" sz="quarter" idx="10"/>
          </p:nvPr>
        </p:nvSpPr>
        <p:spPr>
          <a:xfrm>
            <a:off x="4576943" y="897160"/>
            <a:ext cx="2379663" cy="3651250"/>
          </a:xfrm>
          <a:prstGeom prst="roundRect">
            <a:avLst>
              <a:gd name="adj" fmla="val 50000"/>
            </a:avLst>
          </a:prstGeom>
        </p:spPr>
        <p:txBody>
          <a:bodyPr/>
          <a:lstStyle/>
          <a:p>
            <a:endParaRPr lang="en-GB"/>
          </a:p>
        </p:txBody>
      </p:sp>
      <p:sp>
        <p:nvSpPr>
          <p:cNvPr id="39" name="Picture Placeholder 2"/>
          <p:cNvSpPr>
            <a:spLocks noGrp="1"/>
          </p:cNvSpPr>
          <p:nvPr>
            <p:ph type="pic" sz="quarter" idx="11"/>
          </p:nvPr>
        </p:nvSpPr>
        <p:spPr>
          <a:xfrm>
            <a:off x="595984" y="5801648"/>
            <a:ext cx="2379663" cy="3651250"/>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3540180" y="6270286"/>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grpSp>
        <p:nvGrpSpPr>
          <p:cNvPr id="42" name="Google Shape;1516;p7"/>
          <p:cNvGrpSpPr/>
          <p:nvPr userDrawn="1"/>
        </p:nvGrpSpPr>
        <p:grpSpPr>
          <a:xfrm>
            <a:off x="-159150" y="10094079"/>
            <a:ext cx="8354215" cy="852964"/>
            <a:chOff x="-6639350" y="4954338"/>
            <a:chExt cx="8354215" cy="852964"/>
          </a:xfrm>
        </p:grpSpPr>
        <p:sp>
          <p:nvSpPr>
            <p:cNvPr id="43" name="Google Shape;1517;p7"/>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18;p7"/>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6943" y="9963880"/>
            <a:ext cx="924632" cy="570960"/>
          </a:xfrm>
          <a:prstGeom prst="rect">
            <a:avLst/>
          </a:prstGeom>
        </p:spPr>
      </p:pic>
    </p:spTree>
    <p:extLst>
      <p:ext uri="{BB962C8B-B14F-4D97-AF65-F5344CB8AC3E}">
        <p14:creationId xmlns:p14="http://schemas.microsoft.com/office/powerpoint/2010/main" val="3275034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preserve="1" userDrawn="1">
  <p:cSld name="1_Title and four columns">
    <p:bg>
      <p:bgPr>
        <a:solidFill>
          <a:schemeClr val="dk2"/>
        </a:solidFill>
        <a:effectLst/>
      </p:bgPr>
    </p:bg>
    <p:spTree>
      <p:nvGrpSpPr>
        <p:cNvPr id="1" name="Shape 3426"/>
        <p:cNvGrpSpPr/>
        <p:nvPr/>
      </p:nvGrpSpPr>
      <p:grpSpPr>
        <a:xfrm>
          <a:off x="0" y="0"/>
          <a:ext cx="0" cy="0"/>
          <a:chOff x="0" y="0"/>
          <a:chExt cx="0" cy="0"/>
        </a:xfrm>
      </p:grpSpPr>
      <p:sp>
        <p:nvSpPr>
          <p:cNvPr id="3427" name="Google Shape;3427;p23"/>
          <p:cNvSpPr/>
          <p:nvPr/>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23"/>
          <p:cNvSpPr/>
          <p:nvPr/>
        </p:nvSpPr>
        <p:spPr>
          <a:xfrm rot="10800000">
            <a:off x="-1524475" y="-3001099"/>
            <a:ext cx="10297500" cy="102975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9" name="Google Shape;3429;p23"/>
          <p:cNvGrpSpPr/>
          <p:nvPr/>
        </p:nvGrpSpPr>
        <p:grpSpPr>
          <a:xfrm>
            <a:off x="-778768" y="247188"/>
            <a:ext cx="2581691" cy="693447"/>
            <a:chOff x="2022925" y="1662750"/>
            <a:chExt cx="510700" cy="137175"/>
          </a:xfrm>
        </p:grpSpPr>
        <p:sp>
          <p:nvSpPr>
            <p:cNvPr id="3430" name="Google Shape;3430;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2" name="Google Shape;3442;p23"/>
          <p:cNvGrpSpPr/>
          <p:nvPr/>
        </p:nvGrpSpPr>
        <p:grpSpPr>
          <a:xfrm>
            <a:off x="5529307" y="538926"/>
            <a:ext cx="2581691" cy="693447"/>
            <a:chOff x="2022925" y="1662750"/>
            <a:chExt cx="510700" cy="137175"/>
          </a:xfrm>
        </p:grpSpPr>
        <p:sp>
          <p:nvSpPr>
            <p:cNvPr id="3443" name="Google Shape;3443;p23"/>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23"/>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23"/>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23"/>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23"/>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23"/>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23"/>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23"/>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23"/>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23"/>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23"/>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23"/>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8" name="Google Shape;3458;p23"/>
          <p:cNvSpPr txBox="1">
            <a:spLocks noGrp="1"/>
          </p:cNvSpPr>
          <p:nvPr>
            <p:ph type="body" idx="4"/>
          </p:nvPr>
        </p:nvSpPr>
        <p:spPr>
          <a:xfrm>
            <a:off x="523011" y="1126965"/>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sp>
        <p:nvSpPr>
          <p:cNvPr id="3" name="Picture Placeholder 2"/>
          <p:cNvSpPr>
            <a:spLocks noGrp="1"/>
          </p:cNvSpPr>
          <p:nvPr>
            <p:ph type="pic" sz="quarter" idx="10"/>
          </p:nvPr>
        </p:nvSpPr>
        <p:spPr>
          <a:xfrm>
            <a:off x="4576943" y="897160"/>
            <a:ext cx="2379663" cy="2477502"/>
          </a:xfrm>
          <a:prstGeom prst="roundRect">
            <a:avLst>
              <a:gd name="adj" fmla="val 50000"/>
            </a:avLst>
          </a:prstGeom>
        </p:spPr>
        <p:txBody>
          <a:bodyPr/>
          <a:lstStyle/>
          <a:p>
            <a:endParaRPr lang="en-GB"/>
          </a:p>
        </p:txBody>
      </p:sp>
      <p:sp>
        <p:nvSpPr>
          <p:cNvPr id="40" name="Google Shape;3458;p23"/>
          <p:cNvSpPr txBox="1">
            <a:spLocks noGrp="1"/>
          </p:cNvSpPr>
          <p:nvPr>
            <p:ph type="body" idx="12"/>
          </p:nvPr>
        </p:nvSpPr>
        <p:spPr>
          <a:xfrm>
            <a:off x="3540180" y="6270286"/>
            <a:ext cx="3561813" cy="3001032"/>
          </a:xfrm>
          <a:prstGeom prst="rect">
            <a:avLst/>
          </a:prstGeom>
        </p:spPr>
        <p:txBody>
          <a:bodyPr spcFirstLastPara="1" wrap="square" lIns="91425" tIns="91425" rIns="91425" bIns="91425" anchor="t" anchorCtr="0">
            <a:noAutofit/>
          </a:bodyPr>
          <a:lstStyle>
            <a:lvl1pPr marL="457200" lvl="0" indent="-330200" algn="l" rtl="0">
              <a:spcBef>
                <a:spcPts val="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dirty="0"/>
          </a:p>
        </p:txBody>
      </p:sp>
      <p:grpSp>
        <p:nvGrpSpPr>
          <p:cNvPr id="42" name="Google Shape;1516;p7"/>
          <p:cNvGrpSpPr/>
          <p:nvPr userDrawn="1"/>
        </p:nvGrpSpPr>
        <p:grpSpPr>
          <a:xfrm>
            <a:off x="-159150" y="10094079"/>
            <a:ext cx="8354215" cy="852964"/>
            <a:chOff x="-6639350" y="4954338"/>
            <a:chExt cx="8354215" cy="852964"/>
          </a:xfrm>
        </p:grpSpPr>
        <p:sp>
          <p:nvSpPr>
            <p:cNvPr id="43" name="Google Shape;1517;p7"/>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518;p7"/>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6943" y="9963880"/>
            <a:ext cx="924632" cy="570960"/>
          </a:xfrm>
          <a:prstGeom prst="rect">
            <a:avLst/>
          </a:prstGeom>
        </p:spPr>
      </p:pic>
      <p:sp>
        <p:nvSpPr>
          <p:cNvPr id="38" name="Picture Placeholder 2"/>
          <p:cNvSpPr>
            <a:spLocks noGrp="1"/>
          </p:cNvSpPr>
          <p:nvPr>
            <p:ph type="pic" sz="quarter" idx="13"/>
          </p:nvPr>
        </p:nvSpPr>
        <p:spPr>
          <a:xfrm>
            <a:off x="4196264" y="3590509"/>
            <a:ext cx="2379663" cy="2477502"/>
          </a:xfrm>
          <a:prstGeom prst="roundRect">
            <a:avLst>
              <a:gd name="adj" fmla="val 50000"/>
            </a:avLst>
          </a:prstGeom>
        </p:spPr>
        <p:txBody>
          <a:bodyPr/>
          <a:lstStyle/>
          <a:p>
            <a:endParaRPr lang="en-GB"/>
          </a:p>
        </p:txBody>
      </p:sp>
      <p:sp>
        <p:nvSpPr>
          <p:cNvPr id="41" name="Picture Placeholder 2"/>
          <p:cNvSpPr>
            <a:spLocks noGrp="1"/>
          </p:cNvSpPr>
          <p:nvPr>
            <p:ph type="pic" sz="quarter" idx="14"/>
          </p:nvPr>
        </p:nvSpPr>
        <p:spPr>
          <a:xfrm>
            <a:off x="1016207" y="4318476"/>
            <a:ext cx="2379663" cy="2477502"/>
          </a:xfrm>
          <a:prstGeom prst="roundRect">
            <a:avLst>
              <a:gd name="adj" fmla="val 50000"/>
            </a:avLst>
          </a:prstGeom>
        </p:spPr>
        <p:txBody>
          <a:bodyPr/>
          <a:lstStyle/>
          <a:p>
            <a:endParaRPr lang="en-GB"/>
          </a:p>
        </p:txBody>
      </p:sp>
      <p:sp>
        <p:nvSpPr>
          <p:cNvPr id="45" name="Picture Placeholder 2"/>
          <p:cNvSpPr>
            <a:spLocks noGrp="1"/>
          </p:cNvSpPr>
          <p:nvPr>
            <p:ph type="pic" sz="quarter" idx="15"/>
          </p:nvPr>
        </p:nvSpPr>
        <p:spPr>
          <a:xfrm>
            <a:off x="600544" y="6975931"/>
            <a:ext cx="2379663" cy="2477502"/>
          </a:xfrm>
          <a:prstGeom prst="roundRect">
            <a:avLst>
              <a:gd name="adj" fmla="val 50000"/>
            </a:avLst>
          </a:prstGeom>
        </p:spPr>
        <p:txBody>
          <a:bodyPr/>
          <a:lstStyle/>
          <a:p>
            <a:endParaRPr lang="en-GB"/>
          </a:p>
        </p:txBody>
      </p:sp>
    </p:spTree>
    <p:extLst>
      <p:ext uri="{BB962C8B-B14F-4D97-AF65-F5344CB8AC3E}">
        <p14:creationId xmlns:p14="http://schemas.microsoft.com/office/powerpoint/2010/main" val="1155122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1" preserve="1" userDrawn="1">
  <p:cSld name="1_Title and four columns 1">
    <p:bg>
      <p:bgPr>
        <a:solidFill>
          <a:schemeClr val="dk2"/>
        </a:solidFill>
        <a:effectLst/>
      </p:bgPr>
    </p:bg>
    <p:spTree>
      <p:nvGrpSpPr>
        <p:cNvPr id="1" name="Shape 3460"/>
        <p:cNvGrpSpPr/>
        <p:nvPr/>
      </p:nvGrpSpPr>
      <p:grpSpPr>
        <a:xfrm>
          <a:off x="0" y="0"/>
          <a:ext cx="0" cy="0"/>
          <a:chOff x="0" y="0"/>
          <a:chExt cx="0" cy="0"/>
        </a:xfrm>
      </p:grpSpPr>
      <p:sp>
        <p:nvSpPr>
          <p:cNvPr id="3461" name="Google Shape;3461;p24"/>
          <p:cNvSpPr/>
          <p:nvPr userDrawn="1"/>
        </p:nvSpPr>
        <p:spPr>
          <a:xfrm>
            <a:off x="-20102" y="-20100"/>
            <a:ext cx="7560000" cy="10692000"/>
          </a:xfrm>
          <a:prstGeom prst="rect">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24"/>
          <p:cNvSpPr/>
          <p:nvPr/>
        </p:nvSpPr>
        <p:spPr>
          <a:xfrm rot="10800000">
            <a:off x="15200" y="-261882"/>
            <a:ext cx="7560000" cy="61224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63" name="Google Shape;3463;p24"/>
          <p:cNvGrpSpPr/>
          <p:nvPr/>
        </p:nvGrpSpPr>
        <p:grpSpPr>
          <a:xfrm flipH="1">
            <a:off x="-1440318" y="940626"/>
            <a:ext cx="2581691" cy="693447"/>
            <a:chOff x="2022925" y="1662750"/>
            <a:chExt cx="510700" cy="137175"/>
          </a:xfrm>
        </p:grpSpPr>
        <p:sp>
          <p:nvSpPr>
            <p:cNvPr id="3464" name="Google Shape;3464;p24"/>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24"/>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24"/>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24"/>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24"/>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24"/>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24"/>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24"/>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24"/>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24"/>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24"/>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24"/>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6" name="Google Shape;3476;p24"/>
          <p:cNvGrpSpPr/>
          <p:nvPr/>
        </p:nvGrpSpPr>
        <p:grpSpPr>
          <a:xfrm flipH="1">
            <a:off x="5529307" y="247188"/>
            <a:ext cx="2581691" cy="693447"/>
            <a:chOff x="2022925" y="1662750"/>
            <a:chExt cx="510700" cy="137175"/>
          </a:xfrm>
        </p:grpSpPr>
        <p:sp>
          <p:nvSpPr>
            <p:cNvPr id="3477" name="Google Shape;3477;p24"/>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24"/>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24"/>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24"/>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24"/>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24"/>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24"/>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24"/>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24"/>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24"/>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24"/>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24"/>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89" name="Google Shape;3489;p24"/>
          <p:cNvSpPr/>
          <p:nvPr/>
        </p:nvSpPr>
        <p:spPr>
          <a:xfrm>
            <a:off x="-339125" y="10074776"/>
            <a:ext cx="9326123" cy="693418"/>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24"/>
          <p:cNvSpPr txBox="1">
            <a:spLocks noGrp="1"/>
          </p:cNvSpPr>
          <p:nvPr>
            <p:ph type="title"/>
          </p:nvPr>
        </p:nvSpPr>
        <p:spPr>
          <a:xfrm>
            <a:off x="1055822" y="562518"/>
            <a:ext cx="5506200" cy="18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3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3491" name="Google Shape;3491;p24"/>
          <p:cNvSpPr txBox="1">
            <a:spLocks noGrp="1"/>
          </p:cNvSpPr>
          <p:nvPr>
            <p:ph type="subTitle" idx="1"/>
          </p:nvPr>
        </p:nvSpPr>
        <p:spPr>
          <a:xfrm>
            <a:off x="2111475" y="3395336"/>
            <a:ext cx="4353600" cy="2990285"/>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1600"/>
              <a:buNone/>
              <a:defRPr>
                <a:solidFill>
                  <a:schemeClr val="lt1"/>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dirty="0"/>
          </a:p>
        </p:txBody>
      </p:sp>
      <p:sp>
        <p:nvSpPr>
          <p:cNvPr id="3492" name="Google Shape;3492;p24"/>
          <p:cNvSpPr txBox="1">
            <a:spLocks noGrp="1"/>
          </p:cNvSpPr>
          <p:nvPr>
            <p:ph type="subTitle" idx="2"/>
          </p:nvPr>
        </p:nvSpPr>
        <p:spPr>
          <a:xfrm>
            <a:off x="2111475" y="6610492"/>
            <a:ext cx="4353600" cy="2939181"/>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1600"/>
              <a:buNone/>
              <a:defRPr>
                <a:solidFill>
                  <a:schemeClr val="lt1"/>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495" name="Google Shape;3495;p24"/>
          <p:cNvSpPr txBox="1">
            <a:spLocks noGrp="1"/>
          </p:cNvSpPr>
          <p:nvPr>
            <p:ph type="subTitle" idx="5"/>
          </p:nvPr>
        </p:nvSpPr>
        <p:spPr>
          <a:xfrm>
            <a:off x="547947" y="6860226"/>
            <a:ext cx="1387200" cy="4359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Clr>
                <a:schemeClr val="lt1"/>
              </a:buClr>
              <a:buSzPts val="2600"/>
              <a:buFont typeface="Source Sans Pro"/>
              <a:buNone/>
              <a:defRPr sz="2600" b="1">
                <a:solidFill>
                  <a:schemeClr val="lt1"/>
                </a:solidFill>
                <a:latin typeface="Source Sans Pro"/>
                <a:ea typeface="Source Sans Pro"/>
                <a:cs typeface="Source Sans Pro"/>
                <a:sym typeface="Source Sans Pro"/>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dirty="0"/>
          </a:p>
        </p:txBody>
      </p:sp>
      <p:sp>
        <p:nvSpPr>
          <p:cNvPr id="3496" name="Google Shape;3496;p24"/>
          <p:cNvSpPr txBox="1">
            <a:spLocks noGrp="1"/>
          </p:cNvSpPr>
          <p:nvPr>
            <p:ph type="subTitle" idx="6"/>
          </p:nvPr>
        </p:nvSpPr>
        <p:spPr>
          <a:xfrm>
            <a:off x="512075" y="3810537"/>
            <a:ext cx="1387200" cy="4359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Clr>
                <a:schemeClr val="lt1"/>
              </a:buClr>
              <a:buSzPts val="2600"/>
              <a:buFont typeface="Source Sans Pro"/>
              <a:buNone/>
              <a:defRPr sz="2600" b="1">
                <a:solidFill>
                  <a:schemeClr val="lt1"/>
                </a:solidFill>
                <a:latin typeface="Source Sans Pro"/>
                <a:ea typeface="Source Sans Pro"/>
                <a:cs typeface="Source Sans Pro"/>
                <a:sym typeface="Source Sans Pro"/>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dirty="0"/>
          </a:p>
        </p:txBody>
      </p:sp>
    </p:spTree>
    <p:extLst>
      <p:ext uri="{BB962C8B-B14F-4D97-AF65-F5344CB8AC3E}">
        <p14:creationId xmlns:p14="http://schemas.microsoft.com/office/powerpoint/2010/main" val="2537304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CUSTOM_3">
    <p:bg>
      <p:bgPr>
        <a:solidFill>
          <a:schemeClr val="dk2"/>
        </a:solidFill>
        <a:effectLst/>
      </p:bgPr>
    </p:bg>
    <p:spTree>
      <p:nvGrpSpPr>
        <p:cNvPr id="1" name="Shape 3556"/>
        <p:cNvGrpSpPr/>
        <p:nvPr/>
      </p:nvGrpSpPr>
      <p:grpSpPr>
        <a:xfrm>
          <a:off x="0" y="0"/>
          <a:ext cx="0" cy="0"/>
          <a:chOff x="0" y="0"/>
          <a:chExt cx="0" cy="0"/>
        </a:xfrm>
      </p:grpSpPr>
      <p:grpSp>
        <p:nvGrpSpPr>
          <p:cNvPr id="3557" name="Google Shape;3557;p27"/>
          <p:cNvGrpSpPr/>
          <p:nvPr/>
        </p:nvGrpSpPr>
        <p:grpSpPr>
          <a:xfrm>
            <a:off x="-2212950" y="-75"/>
            <a:ext cx="13891501" cy="10692078"/>
            <a:chOff x="-2212950" y="-75"/>
            <a:chExt cx="13891501" cy="10692078"/>
          </a:xfrm>
        </p:grpSpPr>
        <p:grpSp>
          <p:nvGrpSpPr>
            <p:cNvPr id="3558" name="Google Shape;3558;p27"/>
            <p:cNvGrpSpPr/>
            <p:nvPr/>
          </p:nvGrpSpPr>
          <p:grpSpPr>
            <a:xfrm>
              <a:off x="-75" y="-75"/>
              <a:ext cx="7560075" cy="7153200"/>
              <a:chOff x="-75" y="-75"/>
              <a:chExt cx="7560075" cy="7153200"/>
            </a:xfrm>
          </p:grpSpPr>
          <p:sp>
            <p:nvSpPr>
              <p:cNvPr id="3559" name="Google Shape;3559;p27"/>
              <p:cNvSpPr/>
              <p:nvPr/>
            </p:nvSpPr>
            <p:spPr>
              <a:xfrm rot="10800000">
                <a:off x="0" y="-75"/>
                <a:ext cx="7560000" cy="71532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27"/>
              <p:cNvSpPr/>
              <p:nvPr/>
            </p:nvSpPr>
            <p:spPr>
              <a:xfrm rot="10800000">
                <a:off x="-75" y="62"/>
                <a:ext cx="7560000" cy="54510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61" name="Google Shape;3561;p27"/>
            <p:cNvGrpSpPr/>
            <p:nvPr/>
          </p:nvGrpSpPr>
          <p:grpSpPr>
            <a:xfrm>
              <a:off x="-761283" y="4790950"/>
              <a:ext cx="9663454" cy="4120969"/>
              <a:chOff x="-761283" y="4790950"/>
              <a:chExt cx="9663454" cy="4120969"/>
            </a:xfrm>
          </p:grpSpPr>
          <p:sp>
            <p:nvSpPr>
              <p:cNvPr id="3562" name="Google Shape;3562;p27"/>
              <p:cNvSpPr/>
              <p:nvPr/>
            </p:nvSpPr>
            <p:spPr>
              <a:xfrm>
                <a:off x="-310075" y="7208826"/>
                <a:ext cx="3219371" cy="1442093"/>
              </a:xfrm>
              <a:custGeom>
                <a:avLst/>
                <a:gdLst/>
                <a:ahLst/>
                <a:cxnLst/>
                <a:rect l="l" t="t" r="r" b="b"/>
                <a:pathLst>
                  <a:path w="15446" h="6919" extrusionOk="0">
                    <a:moveTo>
                      <a:pt x="1981" y="1"/>
                    </a:moveTo>
                    <a:lnTo>
                      <a:pt x="1981" y="552"/>
                    </a:lnTo>
                    <a:cubicBezTo>
                      <a:pt x="1953" y="557"/>
                      <a:pt x="1933" y="578"/>
                      <a:pt x="1933" y="600"/>
                    </a:cubicBezTo>
                    <a:cubicBezTo>
                      <a:pt x="1933" y="607"/>
                      <a:pt x="1934" y="613"/>
                      <a:pt x="1937" y="618"/>
                    </a:cubicBezTo>
                    <a:lnTo>
                      <a:pt x="1804" y="618"/>
                    </a:lnTo>
                    <a:lnTo>
                      <a:pt x="1804" y="880"/>
                    </a:lnTo>
                    <a:lnTo>
                      <a:pt x="1231" y="1045"/>
                    </a:lnTo>
                    <a:lnTo>
                      <a:pt x="1231" y="777"/>
                    </a:lnTo>
                    <a:lnTo>
                      <a:pt x="1064" y="777"/>
                    </a:lnTo>
                    <a:lnTo>
                      <a:pt x="1064" y="1093"/>
                    </a:lnTo>
                    <a:lnTo>
                      <a:pt x="747" y="1185"/>
                    </a:lnTo>
                    <a:lnTo>
                      <a:pt x="1159" y="3804"/>
                    </a:lnTo>
                    <a:lnTo>
                      <a:pt x="1223" y="3887"/>
                    </a:lnTo>
                    <a:lnTo>
                      <a:pt x="1223" y="3948"/>
                    </a:lnTo>
                    <a:lnTo>
                      <a:pt x="0" y="3982"/>
                    </a:lnTo>
                    <a:lnTo>
                      <a:pt x="0" y="6918"/>
                    </a:lnTo>
                    <a:lnTo>
                      <a:pt x="15138" y="6918"/>
                    </a:lnTo>
                    <a:lnTo>
                      <a:pt x="15138" y="5558"/>
                    </a:lnTo>
                    <a:lnTo>
                      <a:pt x="15163" y="5559"/>
                    </a:lnTo>
                    <a:lnTo>
                      <a:pt x="15446" y="5128"/>
                    </a:lnTo>
                    <a:cubicBezTo>
                      <a:pt x="15335" y="5120"/>
                      <a:pt x="15233" y="5105"/>
                      <a:pt x="15138" y="5085"/>
                    </a:cubicBezTo>
                    <a:lnTo>
                      <a:pt x="15138" y="3982"/>
                    </a:lnTo>
                    <a:lnTo>
                      <a:pt x="13822" y="3982"/>
                    </a:lnTo>
                    <a:lnTo>
                      <a:pt x="13822" y="3799"/>
                    </a:lnTo>
                    <a:lnTo>
                      <a:pt x="13697" y="3799"/>
                    </a:lnTo>
                    <a:lnTo>
                      <a:pt x="13614" y="2965"/>
                    </a:lnTo>
                    <a:cubicBezTo>
                      <a:pt x="13614" y="2965"/>
                      <a:pt x="13607" y="3496"/>
                      <a:pt x="13360" y="3799"/>
                    </a:cubicBezTo>
                    <a:lnTo>
                      <a:pt x="13220" y="3799"/>
                    </a:lnTo>
                    <a:lnTo>
                      <a:pt x="13220" y="3701"/>
                    </a:lnTo>
                    <a:lnTo>
                      <a:pt x="13127" y="3701"/>
                    </a:lnTo>
                    <a:cubicBezTo>
                      <a:pt x="13066" y="3603"/>
                      <a:pt x="12859" y="3348"/>
                      <a:pt x="12344" y="3280"/>
                    </a:cubicBezTo>
                    <a:lnTo>
                      <a:pt x="12319" y="3701"/>
                    </a:lnTo>
                    <a:lnTo>
                      <a:pt x="12100" y="3701"/>
                    </a:lnTo>
                    <a:lnTo>
                      <a:pt x="12100" y="3463"/>
                    </a:lnTo>
                    <a:lnTo>
                      <a:pt x="11897" y="3448"/>
                    </a:lnTo>
                    <a:lnTo>
                      <a:pt x="11897" y="3095"/>
                    </a:lnTo>
                    <a:lnTo>
                      <a:pt x="10798" y="3169"/>
                    </a:lnTo>
                    <a:cubicBezTo>
                      <a:pt x="10800" y="3166"/>
                      <a:pt x="10801" y="3163"/>
                      <a:pt x="10801" y="3159"/>
                    </a:cubicBezTo>
                    <a:cubicBezTo>
                      <a:pt x="10801" y="3144"/>
                      <a:pt x="10789" y="3132"/>
                      <a:pt x="10771" y="3128"/>
                    </a:cubicBezTo>
                    <a:lnTo>
                      <a:pt x="10771" y="2789"/>
                    </a:lnTo>
                    <a:lnTo>
                      <a:pt x="10751" y="2789"/>
                    </a:lnTo>
                    <a:lnTo>
                      <a:pt x="10751" y="3128"/>
                    </a:lnTo>
                    <a:cubicBezTo>
                      <a:pt x="10734" y="3132"/>
                      <a:pt x="10722" y="3144"/>
                      <a:pt x="10722" y="3159"/>
                    </a:cubicBezTo>
                    <a:cubicBezTo>
                      <a:pt x="10722" y="3164"/>
                      <a:pt x="10724" y="3169"/>
                      <a:pt x="10727" y="3174"/>
                    </a:cubicBezTo>
                    <a:lnTo>
                      <a:pt x="10590" y="3184"/>
                    </a:lnTo>
                    <a:lnTo>
                      <a:pt x="10590" y="3106"/>
                    </a:lnTo>
                    <a:lnTo>
                      <a:pt x="10505" y="3106"/>
                    </a:lnTo>
                    <a:lnTo>
                      <a:pt x="10505" y="3190"/>
                    </a:lnTo>
                    <a:lnTo>
                      <a:pt x="10298" y="3203"/>
                    </a:lnTo>
                    <a:lnTo>
                      <a:pt x="10298" y="3758"/>
                    </a:lnTo>
                    <a:lnTo>
                      <a:pt x="9998" y="3758"/>
                    </a:lnTo>
                    <a:lnTo>
                      <a:pt x="9998" y="3427"/>
                    </a:lnTo>
                    <a:lnTo>
                      <a:pt x="9876" y="3427"/>
                    </a:lnTo>
                    <a:lnTo>
                      <a:pt x="9876" y="3117"/>
                    </a:lnTo>
                    <a:lnTo>
                      <a:pt x="9775" y="3108"/>
                    </a:lnTo>
                    <a:cubicBezTo>
                      <a:pt x="9775" y="3108"/>
                      <a:pt x="9854" y="2846"/>
                      <a:pt x="9516" y="2836"/>
                    </a:cubicBezTo>
                    <a:cubicBezTo>
                      <a:pt x="9510" y="2836"/>
                      <a:pt x="9505" y="2836"/>
                      <a:pt x="9499" y="2836"/>
                    </a:cubicBezTo>
                    <a:cubicBezTo>
                      <a:pt x="9181" y="2836"/>
                      <a:pt x="9229" y="3117"/>
                      <a:pt x="9229" y="3117"/>
                    </a:cubicBezTo>
                    <a:lnTo>
                      <a:pt x="9093" y="3108"/>
                    </a:lnTo>
                    <a:lnTo>
                      <a:pt x="9093" y="3427"/>
                    </a:lnTo>
                    <a:lnTo>
                      <a:pt x="8861" y="3464"/>
                    </a:lnTo>
                    <a:cubicBezTo>
                      <a:pt x="8911" y="3259"/>
                      <a:pt x="8963" y="3028"/>
                      <a:pt x="9015" y="2782"/>
                    </a:cubicBezTo>
                    <a:cubicBezTo>
                      <a:pt x="8893" y="2560"/>
                      <a:pt x="8529" y="2366"/>
                      <a:pt x="8301" y="2261"/>
                    </a:cubicBezTo>
                    <a:lnTo>
                      <a:pt x="8301" y="2141"/>
                    </a:lnTo>
                    <a:lnTo>
                      <a:pt x="8249" y="2141"/>
                    </a:lnTo>
                    <a:lnTo>
                      <a:pt x="8249" y="2239"/>
                    </a:lnTo>
                    <a:cubicBezTo>
                      <a:pt x="8162" y="2200"/>
                      <a:pt x="8105" y="2179"/>
                      <a:pt x="8105" y="2179"/>
                    </a:cubicBezTo>
                    <a:lnTo>
                      <a:pt x="8105" y="2179"/>
                    </a:lnTo>
                    <a:lnTo>
                      <a:pt x="8129" y="2517"/>
                    </a:lnTo>
                    <a:lnTo>
                      <a:pt x="7979" y="2498"/>
                    </a:lnTo>
                    <a:lnTo>
                      <a:pt x="7942" y="3055"/>
                    </a:lnTo>
                    <a:lnTo>
                      <a:pt x="7791" y="3055"/>
                    </a:lnTo>
                    <a:lnTo>
                      <a:pt x="7782" y="3067"/>
                    </a:lnTo>
                    <a:lnTo>
                      <a:pt x="7719" y="3067"/>
                    </a:lnTo>
                    <a:lnTo>
                      <a:pt x="7788" y="2570"/>
                    </a:lnTo>
                    <a:lnTo>
                      <a:pt x="7703" y="2485"/>
                    </a:lnTo>
                    <a:lnTo>
                      <a:pt x="7613" y="2570"/>
                    </a:lnTo>
                    <a:lnTo>
                      <a:pt x="7473" y="2570"/>
                    </a:lnTo>
                    <a:lnTo>
                      <a:pt x="7529" y="1726"/>
                    </a:lnTo>
                    <a:lnTo>
                      <a:pt x="7570" y="1653"/>
                    </a:lnTo>
                    <a:cubicBezTo>
                      <a:pt x="7565" y="1652"/>
                      <a:pt x="7542" y="1651"/>
                      <a:pt x="7511" y="1651"/>
                    </a:cubicBezTo>
                    <a:lnTo>
                      <a:pt x="7426" y="1216"/>
                    </a:lnTo>
                    <a:lnTo>
                      <a:pt x="7297" y="1652"/>
                    </a:lnTo>
                    <a:cubicBezTo>
                      <a:pt x="7261" y="1653"/>
                      <a:pt x="7237" y="1653"/>
                      <a:pt x="7237" y="1653"/>
                    </a:cubicBezTo>
                    <a:lnTo>
                      <a:pt x="7279" y="1753"/>
                    </a:lnTo>
                    <a:lnTo>
                      <a:pt x="7279" y="2628"/>
                    </a:lnTo>
                    <a:lnTo>
                      <a:pt x="6948" y="2628"/>
                    </a:lnTo>
                    <a:lnTo>
                      <a:pt x="6948" y="2181"/>
                    </a:lnTo>
                    <a:lnTo>
                      <a:pt x="6727" y="2178"/>
                    </a:lnTo>
                    <a:cubicBezTo>
                      <a:pt x="6731" y="2173"/>
                      <a:pt x="6732" y="2168"/>
                      <a:pt x="6732" y="2163"/>
                    </a:cubicBezTo>
                    <a:cubicBezTo>
                      <a:pt x="6732" y="2149"/>
                      <a:pt x="6719" y="2136"/>
                      <a:pt x="6703" y="2132"/>
                    </a:cubicBezTo>
                    <a:lnTo>
                      <a:pt x="6703" y="1793"/>
                    </a:lnTo>
                    <a:lnTo>
                      <a:pt x="6682" y="1793"/>
                    </a:lnTo>
                    <a:lnTo>
                      <a:pt x="6682" y="2132"/>
                    </a:lnTo>
                    <a:cubicBezTo>
                      <a:pt x="6665" y="2136"/>
                      <a:pt x="6653" y="2149"/>
                      <a:pt x="6653" y="2163"/>
                    </a:cubicBezTo>
                    <a:cubicBezTo>
                      <a:pt x="6653" y="2167"/>
                      <a:pt x="6655" y="2173"/>
                      <a:pt x="6657" y="2176"/>
                    </a:cubicBezTo>
                    <a:lnTo>
                      <a:pt x="6505" y="2174"/>
                    </a:lnTo>
                    <a:lnTo>
                      <a:pt x="6505" y="2174"/>
                    </a:lnTo>
                    <a:lnTo>
                      <a:pt x="6530" y="2458"/>
                    </a:lnTo>
                    <a:lnTo>
                      <a:pt x="6239" y="2478"/>
                    </a:lnTo>
                    <a:lnTo>
                      <a:pt x="6230" y="2882"/>
                    </a:lnTo>
                    <a:cubicBezTo>
                      <a:pt x="6129" y="2755"/>
                      <a:pt x="5915" y="2570"/>
                      <a:pt x="5496" y="2570"/>
                    </a:cubicBezTo>
                    <a:cubicBezTo>
                      <a:pt x="5495" y="2570"/>
                      <a:pt x="5493" y="2570"/>
                      <a:pt x="5492" y="2570"/>
                    </a:cubicBezTo>
                    <a:cubicBezTo>
                      <a:pt x="5348" y="2570"/>
                      <a:pt x="5228" y="2590"/>
                      <a:pt x="5129" y="2622"/>
                    </a:cubicBezTo>
                    <a:lnTo>
                      <a:pt x="5129" y="2425"/>
                    </a:lnTo>
                    <a:lnTo>
                      <a:pt x="5026" y="2425"/>
                    </a:lnTo>
                    <a:lnTo>
                      <a:pt x="5026" y="2663"/>
                    </a:lnTo>
                    <a:cubicBezTo>
                      <a:pt x="4945" y="2701"/>
                      <a:pt x="4883" y="2745"/>
                      <a:pt x="4837" y="2788"/>
                    </a:cubicBezTo>
                    <a:lnTo>
                      <a:pt x="4837" y="2483"/>
                    </a:lnTo>
                    <a:lnTo>
                      <a:pt x="4655" y="2483"/>
                    </a:lnTo>
                    <a:lnTo>
                      <a:pt x="4671" y="2223"/>
                    </a:lnTo>
                    <a:lnTo>
                      <a:pt x="4707" y="2223"/>
                    </a:lnTo>
                    <a:lnTo>
                      <a:pt x="4707" y="1966"/>
                    </a:lnTo>
                    <a:lnTo>
                      <a:pt x="4658" y="1969"/>
                    </a:lnTo>
                    <a:lnTo>
                      <a:pt x="4560" y="1816"/>
                    </a:lnTo>
                    <a:cubicBezTo>
                      <a:pt x="4565" y="1811"/>
                      <a:pt x="4568" y="1804"/>
                      <a:pt x="4568" y="1796"/>
                    </a:cubicBezTo>
                    <a:cubicBezTo>
                      <a:pt x="4568" y="1782"/>
                      <a:pt x="4556" y="1769"/>
                      <a:pt x="4539" y="1765"/>
                    </a:cubicBezTo>
                    <a:lnTo>
                      <a:pt x="4539" y="1426"/>
                    </a:lnTo>
                    <a:lnTo>
                      <a:pt x="4519" y="1426"/>
                    </a:lnTo>
                    <a:lnTo>
                      <a:pt x="4519" y="1765"/>
                    </a:lnTo>
                    <a:cubicBezTo>
                      <a:pt x="4502" y="1769"/>
                      <a:pt x="4490" y="1782"/>
                      <a:pt x="4490" y="1796"/>
                    </a:cubicBezTo>
                    <a:cubicBezTo>
                      <a:pt x="4490" y="1808"/>
                      <a:pt x="4498" y="1818"/>
                      <a:pt x="4510" y="1824"/>
                    </a:cubicBezTo>
                    <a:lnTo>
                      <a:pt x="4381" y="1987"/>
                    </a:lnTo>
                    <a:lnTo>
                      <a:pt x="4337" y="1990"/>
                    </a:lnTo>
                    <a:lnTo>
                      <a:pt x="4337" y="2223"/>
                    </a:lnTo>
                    <a:lnTo>
                      <a:pt x="4378" y="2223"/>
                    </a:lnTo>
                    <a:cubicBezTo>
                      <a:pt x="4382" y="2272"/>
                      <a:pt x="4389" y="2349"/>
                      <a:pt x="4398" y="2436"/>
                    </a:cubicBezTo>
                    <a:cubicBezTo>
                      <a:pt x="4399" y="2451"/>
                      <a:pt x="4401" y="2467"/>
                      <a:pt x="4402" y="2483"/>
                    </a:cubicBezTo>
                    <a:lnTo>
                      <a:pt x="4221" y="2483"/>
                    </a:lnTo>
                    <a:lnTo>
                      <a:pt x="4221" y="3067"/>
                    </a:lnTo>
                    <a:lnTo>
                      <a:pt x="4115" y="3067"/>
                    </a:lnTo>
                    <a:lnTo>
                      <a:pt x="4115" y="2716"/>
                    </a:lnTo>
                    <a:lnTo>
                      <a:pt x="4030" y="2716"/>
                    </a:lnTo>
                    <a:lnTo>
                      <a:pt x="4030" y="2483"/>
                    </a:lnTo>
                    <a:lnTo>
                      <a:pt x="3910" y="2483"/>
                    </a:lnTo>
                    <a:cubicBezTo>
                      <a:pt x="3932" y="2249"/>
                      <a:pt x="3953" y="2053"/>
                      <a:pt x="3953" y="2053"/>
                    </a:cubicBezTo>
                    <a:lnTo>
                      <a:pt x="3879" y="2033"/>
                    </a:lnTo>
                    <a:lnTo>
                      <a:pt x="3879" y="1916"/>
                    </a:lnTo>
                    <a:lnTo>
                      <a:pt x="3812" y="1916"/>
                    </a:lnTo>
                    <a:lnTo>
                      <a:pt x="3812" y="2015"/>
                    </a:lnTo>
                    <a:lnTo>
                      <a:pt x="3385" y="1902"/>
                    </a:lnTo>
                    <a:lnTo>
                      <a:pt x="3431" y="2550"/>
                    </a:lnTo>
                    <a:lnTo>
                      <a:pt x="3326" y="2550"/>
                    </a:lnTo>
                    <a:lnTo>
                      <a:pt x="3326" y="2731"/>
                    </a:lnTo>
                    <a:lnTo>
                      <a:pt x="3179" y="2731"/>
                    </a:lnTo>
                    <a:lnTo>
                      <a:pt x="3233" y="2223"/>
                    </a:lnTo>
                    <a:lnTo>
                      <a:pt x="3043" y="2197"/>
                    </a:lnTo>
                    <a:lnTo>
                      <a:pt x="3032" y="2512"/>
                    </a:lnTo>
                    <a:lnTo>
                      <a:pt x="2920" y="2513"/>
                    </a:lnTo>
                    <a:lnTo>
                      <a:pt x="2920" y="1361"/>
                    </a:lnTo>
                    <a:lnTo>
                      <a:pt x="2852" y="1361"/>
                    </a:lnTo>
                    <a:lnTo>
                      <a:pt x="2852" y="1253"/>
                    </a:lnTo>
                    <a:lnTo>
                      <a:pt x="2748" y="1253"/>
                    </a:lnTo>
                    <a:lnTo>
                      <a:pt x="2748" y="1361"/>
                    </a:lnTo>
                    <a:lnTo>
                      <a:pt x="2575" y="1361"/>
                    </a:lnTo>
                    <a:lnTo>
                      <a:pt x="2575" y="3067"/>
                    </a:lnTo>
                    <a:lnTo>
                      <a:pt x="2468" y="3067"/>
                    </a:lnTo>
                    <a:lnTo>
                      <a:pt x="2404" y="707"/>
                    </a:lnTo>
                    <a:lnTo>
                      <a:pt x="2224" y="759"/>
                    </a:lnTo>
                    <a:lnTo>
                      <a:pt x="2224" y="618"/>
                    </a:lnTo>
                    <a:lnTo>
                      <a:pt x="2057" y="618"/>
                    </a:lnTo>
                    <a:cubicBezTo>
                      <a:pt x="2059" y="613"/>
                      <a:pt x="2060" y="607"/>
                      <a:pt x="2060" y="600"/>
                    </a:cubicBezTo>
                    <a:cubicBezTo>
                      <a:pt x="2060" y="578"/>
                      <a:pt x="2041" y="557"/>
                      <a:pt x="2014" y="552"/>
                    </a:cubicBezTo>
                    <a:lnTo>
                      <a:pt x="2014" y="1"/>
                    </a:lnTo>
                    <a:close/>
                  </a:path>
                </a:pathLst>
              </a:custGeom>
              <a:solidFill>
                <a:srgbClr val="6E6EE3">
                  <a:alpha val="239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27"/>
              <p:cNvSpPr/>
              <p:nvPr/>
            </p:nvSpPr>
            <p:spPr>
              <a:xfrm flipH="1">
                <a:off x="4980075" y="7469826"/>
                <a:ext cx="3219371" cy="1442093"/>
              </a:xfrm>
              <a:custGeom>
                <a:avLst/>
                <a:gdLst/>
                <a:ahLst/>
                <a:cxnLst/>
                <a:rect l="l" t="t" r="r" b="b"/>
                <a:pathLst>
                  <a:path w="15446" h="6919" extrusionOk="0">
                    <a:moveTo>
                      <a:pt x="1981" y="1"/>
                    </a:moveTo>
                    <a:lnTo>
                      <a:pt x="1981" y="552"/>
                    </a:lnTo>
                    <a:cubicBezTo>
                      <a:pt x="1953" y="557"/>
                      <a:pt x="1933" y="578"/>
                      <a:pt x="1933" y="600"/>
                    </a:cubicBezTo>
                    <a:cubicBezTo>
                      <a:pt x="1933" y="607"/>
                      <a:pt x="1934" y="613"/>
                      <a:pt x="1937" y="618"/>
                    </a:cubicBezTo>
                    <a:lnTo>
                      <a:pt x="1804" y="618"/>
                    </a:lnTo>
                    <a:lnTo>
                      <a:pt x="1804" y="880"/>
                    </a:lnTo>
                    <a:lnTo>
                      <a:pt x="1231" y="1045"/>
                    </a:lnTo>
                    <a:lnTo>
                      <a:pt x="1231" y="777"/>
                    </a:lnTo>
                    <a:lnTo>
                      <a:pt x="1064" y="777"/>
                    </a:lnTo>
                    <a:lnTo>
                      <a:pt x="1064" y="1093"/>
                    </a:lnTo>
                    <a:lnTo>
                      <a:pt x="747" y="1185"/>
                    </a:lnTo>
                    <a:lnTo>
                      <a:pt x="1159" y="3804"/>
                    </a:lnTo>
                    <a:lnTo>
                      <a:pt x="1223" y="3887"/>
                    </a:lnTo>
                    <a:lnTo>
                      <a:pt x="1223" y="3948"/>
                    </a:lnTo>
                    <a:lnTo>
                      <a:pt x="0" y="3982"/>
                    </a:lnTo>
                    <a:lnTo>
                      <a:pt x="0" y="6918"/>
                    </a:lnTo>
                    <a:lnTo>
                      <a:pt x="15138" y="6918"/>
                    </a:lnTo>
                    <a:lnTo>
                      <a:pt x="15138" y="5558"/>
                    </a:lnTo>
                    <a:lnTo>
                      <a:pt x="15163" y="5559"/>
                    </a:lnTo>
                    <a:lnTo>
                      <a:pt x="15446" y="5128"/>
                    </a:lnTo>
                    <a:cubicBezTo>
                      <a:pt x="15335" y="5120"/>
                      <a:pt x="15233" y="5105"/>
                      <a:pt x="15138" y="5085"/>
                    </a:cubicBezTo>
                    <a:lnTo>
                      <a:pt x="15138" y="3982"/>
                    </a:lnTo>
                    <a:lnTo>
                      <a:pt x="13822" y="3982"/>
                    </a:lnTo>
                    <a:lnTo>
                      <a:pt x="13822" y="3799"/>
                    </a:lnTo>
                    <a:lnTo>
                      <a:pt x="13697" y="3799"/>
                    </a:lnTo>
                    <a:lnTo>
                      <a:pt x="13614" y="2965"/>
                    </a:lnTo>
                    <a:cubicBezTo>
                      <a:pt x="13614" y="2965"/>
                      <a:pt x="13607" y="3496"/>
                      <a:pt x="13360" y="3799"/>
                    </a:cubicBezTo>
                    <a:lnTo>
                      <a:pt x="13220" y="3799"/>
                    </a:lnTo>
                    <a:lnTo>
                      <a:pt x="13220" y="3701"/>
                    </a:lnTo>
                    <a:lnTo>
                      <a:pt x="13127" y="3701"/>
                    </a:lnTo>
                    <a:cubicBezTo>
                      <a:pt x="13066" y="3603"/>
                      <a:pt x="12859" y="3348"/>
                      <a:pt x="12344" y="3280"/>
                    </a:cubicBezTo>
                    <a:lnTo>
                      <a:pt x="12319" y="3701"/>
                    </a:lnTo>
                    <a:lnTo>
                      <a:pt x="12100" y="3701"/>
                    </a:lnTo>
                    <a:lnTo>
                      <a:pt x="12100" y="3463"/>
                    </a:lnTo>
                    <a:lnTo>
                      <a:pt x="11897" y="3448"/>
                    </a:lnTo>
                    <a:lnTo>
                      <a:pt x="11897" y="3095"/>
                    </a:lnTo>
                    <a:lnTo>
                      <a:pt x="10798" y="3169"/>
                    </a:lnTo>
                    <a:cubicBezTo>
                      <a:pt x="10800" y="3166"/>
                      <a:pt x="10801" y="3163"/>
                      <a:pt x="10801" y="3159"/>
                    </a:cubicBezTo>
                    <a:cubicBezTo>
                      <a:pt x="10801" y="3144"/>
                      <a:pt x="10789" y="3132"/>
                      <a:pt x="10771" y="3128"/>
                    </a:cubicBezTo>
                    <a:lnTo>
                      <a:pt x="10771" y="2789"/>
                    </a:lnTo>
                    <a:lnTo>
                      <a:pt x="10751" y="2789"/>
                    </a:lnTo>
                    <a:lnTo>
                      <a:pt x="10751" y="3128"/>
                    </a:lnTo>
                    <a:cubicBezTo>
                      <a:pt x="10734" y="3132"/>
                      <a:pt x="10722" y="3144"/>
                      <a:pt x="10722" y="3159"/>
                    </a:cubicBezTo>
                    <a:cubicBezTo>
                      <a:pt x="10722" y="3164"/>
                      <a:pt x="10724" y="3169"/>
                      <a:pt x="10727" y="3174"/>
                    </a:cubicBezTo>
                    <a:lnTo>
                      <a:pt x="10590" y="3184"/>
                    </a:lnTo>
                    <a:lnTo>
                      <a:pt x="10590" y="3106"/>
                    </a:lnTo>
                    <a:lnTo>
                      <a:pt x="10505" y="3106"/>
                    </a:lnTo>
                    <a:lnTo>
                      <a:pt x="10505" y="3190"/>
                    </a:lnTo>
                    <a:lnTo>
                      <a:pt x="10298" y="3203"/>
                    </a:lnTo>
                    <a:lnTo>
                      <a:pt x="10298" y="3758"/>
                    </a:lnTo>
                    <a:lnTo>
                      <a:pt x="9998" y="3758"/>
                    </a:lnTo>
                    <a:lnTo>
                      <a:pt x="9998" y="3427"/>
                    </a:lnTo>
                    <a:lnTo>
                      <a:pt x="9876" y="3427"/>
                    </a:lnTo>
                    <a:lnTo>
                      <a:pt x="9876" y="3117"/>
                    </a:lnTo>
                    <a:lnTo>
                      <a:pt x="9775" y="3108"/>
                    </a:lnTo>
                    <a:cubicBezTo>
                      <a:pt x="9775" y="3108"/>
                      <a:pt x="9854" y="2846"/>
                      <a:pt x="9516" y="2836"/>
                    </a:cubicBezTo>
                    <a:cubicBezTo>
                      <a:pt x="9510" y="2836"/>
                      <a:pt x="9505" y="2836"/>
                      <a:pt x="9499" y="2836"/>
                    </a:cubicBezTo>
                    <a:cubicBezTo>
                      <a:pt x="9181" y="2836"/>
                      <a:pt x="9229" y="3117"/>
                      <a:pt x="9229" y="3117"/>
                    </a:cubicBezTo>
                    <a:lnTo>
                      <a:pt x="9093" y="3108"/>
                    </a:lnTo>
                    <a:lnTo>
                      <a:pt x="9093" y="3427"/>
                    </a:lnTo>
                    <a:lnTo>
                      <a:pt x="8861" y="3464"/>
                    </a:lnTo>
                    <a:cubicBezTo>
                      <a:pt x="8911" y="3259"/>
                      <a:pt x="8963" y="3028"/>
                      <a:pt x="9015" y="2782"/>
                    </a:cubicBezTo>
                    <a:cubicBezTo>
                      <a:pt x="8893" y="2560"/>
                      <a:pt x="8529" y="2366"/>
                      <a:pt x="8301" y="2261"/>
                    </a:cubicBezTo>
                    <a:lnTo>
                      <a:pt x="8301" y="2141"/>
                    </a:lnTo>
                    <a:lnTo>
                      <a:pt x="8249" y="2141"/>
                    </a:lnTo>
                    <a:lnTo>
                      <a:pt x="8249" y="2239"/>
                    </a:lnTo>
                    <a:cubicBezTo>
                      <a:pt x="8162" y="2200"/>
                      <a:pt x="8105" y="2179"/>
                      <a:pt x="8105" y="2179"/>
                    </a:cubicBezTo>
                    <a:lnTo>
                      <a:pt x="8105" y="2179"/>
                    </a:lnTo>
                    <a:lnTo>
                      <a:pt x="8129" y="2517"/>
                    </a:lnTo>
                    <a:lnTo>
                      <a:pt x="7979" y="2498"/>
                    </a:lnTo>
                    <a:lnTo>
                      <a:pt x="7942" y="3055"/>
                    </a:lnTo>
                    <a:lnTo>
                      <a:pt x="7791" y="3055"/>
                    </a:lnTo>
                    <a:lnTo>
                      <a:pt x="7782" y="3067"/>
                    </a:lnTo>
                    <a:lnTo>
                      <a:pt x="7719" y="3067"/>
                    </a:lnTo>
                    <a:lnTo>
                      <a:pt x="7788" y="2570"/>
                    </a:lnTo>
                    <a:lnTo>
                      <a:pt x="7703" y="2485"/>
                    </a:lnTo>
                    <a:lnTo>
                      <a:pt x="7613" y="2570"/>
                    </a:lnTo>
                    <a:lnTo>
                      <a:pt x="7473" y="2570"/>
                    </a:lnTo>
                    <a:lnTo>
                      <a:pt x="7529" y="1726"/>
                    </a:lnTo>
                    <a:lnTo>
                      <a:pt x="7570" y="1653"/>
                    </a:lnTo>
                    <a:cubicBezTo>
                      <a:pt x="7565" y="1652"/>
                      <a:pt x="7542" y="1651"/>
                      <a:pt x="7511" y="1651"/>
                    </a:cubicBezTo>
                    <a:lnTo>
                      <a:pt x="7426" y="1216"/>
                    </a:lnTo>
                    <a:lnTo>
                      <a:pt x="7297" y="1652"/>
                    </a:lnTo>
                    <a:cubicBezTo>
                      <a:pt x="7261" y="1653"/>
                      <a:pt x="7237" y="1653"/>
                      <a:pt x="7237" y="1653"/>
                    </a:cubicBezTo>
                    <a:lnTo>
                      <a:pt x="7279" y="1753"/>
                    </a:lnTo>
                    <a:lnTo>
                      <a:pt x="7279" y="2628"/>
                    </a:lnTo>
                    <a:lnTo>
                      <a:pt x="6948" y="2628"/>
                    </a:lnTo>
                    <a:lnTo>
                      <a:pt x="6948" y="2181"/>
                    </a:lnTo>
                    <a:lnTo>
                      <a:pt x="6727" y="2178"/>
                    </a:lnTo>
                    <a:cubicBezTo>
                      <a:pt x="6731" y="2173"/>
                      <a:pt x="6732" y="2168"/>
                      <a:pt x="6732" y="2163"/>
                    </a:cubicBezTo>
                    <a:cubicBezTo>
                      <a:pt x="6732" y="2149"/>
                      <a:pt x="6719" y="2136"/>
                      <a:pt x="6703" y="2132"/>
                    </a:cubicBezTo>
                    <a:lnTo>
                      <a:pt x="6703" y="1793"/>
                    </a:lnTo>
                    <a:lnTo>
                      <a:pt x="6682" y="1793"/>
                    </a:lnTo>
                    <a:lnTo>
                      <a:pt x="6682" y="2132"/>
                    </a:lnTo>
                    <a:cubicBezTo>
                      <a:pt x="6665" y="2136"/>
                      <a:pt x="6653" y="2149"/>
                      <a:pt x="6653" y="2163"/>
                    </a:cubicBezTo>
                    <a:cubicBezTo>
                      <a:pt x="6653" y="2167"/>
                      <a:pt x="6655" y="2173"/>
                      <a:pt x="6657" y="2176"/>
                    </a:cubicBezTo>
                    <a:lnTo>
                      <a:pt x="6505" y="2174"/>
                    </a:lnTo>
                    <a:lnTo>
                      <a:pt x="6505" y="2174"/>
                    </a:lnTo>
                    <a:lnTo>
                      <a:pt x="6530" y="2458"/>
                    </a:lnTo>
                    <a:lnTo>
                      <a:pt x="6239" y="2478"/>
                    </a:lnTo>
                    <a:lnTo>
                      <a:pt x="6230" y="2882"/>
                    </a:lnTo>
                    <a:cubicBezTo>
                      <a:pt x="6129" y="2755"/>
                      <a:pt x="5915" y="2570"/>
                      <a:pt x="5496" y="2570"/>
                    </a:cubicBezTo>
                    <a:cubicBezTo>
                      <a:pt x="5495" y="2570"/>
                      <a:pt x="5493" y="2570"/>
                      <a:pt x="5492" y="2570"/>
                    </a:cubicBezTo>
                    <a:cubicBezTo>
                      <a:pt x="5348" y="2570"/>
                      <a:pt x="5228" y="2590"/>
                      <a:pt x="5129" y="2622"/>
                    </a:cubicBezTo>
                    <a:lnTo>
                      <a:pt x="5129" y="2425"/>
                    </a:lnTo>
                    <a:lnTo>
                      <a:pt x="5026" y="2425"/>
                    </a:lnTo>
                    <a:lnTo>
                      <a:pt x="5026" y="2663"/>
                    </a:lnTo>
                    <a:cubicBezTo>
                      <a:pt x="4945" y="2701"/>
                      <a:pt x="4883" y="2745"/>
                      <a:pt x="4837" y="2788"/>
                    </a:cubicBezTo>
                    <a:lnTo>
                      <a:pt x="4837" y="2483"/>
                    </a:lnTo>
                    <a:lnTo>
                      <a:pt x="4655" y="2483"/>
                    </a:lnTo>
                    <a:lnTo>
                      <a:pt x="4671" y="2223"/>
                    </a:lnTo>
                    <a:lnTo>
                      <a:pt x="4707" y="2223"/>
                    </a:lnTo>
                    <a:lnTo>
                      <a:pt x="4707" y="1966"/>
                    </a:lnTo>
                    <a:lnTo>
                      <a:pt x="4658" y="1969"/>
                    </a:lnTo>
                    <a:lnTo>
                      <a:pt x="4560" y="1816"/>
                    </a:lnTo>
                    <a:cubicBezTo>
                      <a:pt x="4565" y="1811"/>
                      <a:pt x="4568" y="1804"/>
                      <a:pt x="4568" y="1796"/>
                    </a:cubicBezTo>
                    <a:cubicBezTo>
                      <a:pt x="4568" y="1782"/>
                      <a:pt x="4556" y="1769"/>
                      <a:pt x="4539" y="1765"/>
                    </a:cubicBezTo>
                    <a:lnTo>
                      <a:pt x="4539" y="1426"/>
                    </a:lnTo>
                    <a:lnTo>
                      <a:pt x="4519" y="1426"/>
                    </a:lnTo>
                    <a:lnTo>
                      <a:pt x="4519" y="1765"/>
                    </a:lnTo>
                    <a:cubicBezTo>
                      <a:pt x="4502" y="1769"/>
                      <a:pt x="4490" y="1782"/>
                      <a:pt x="4490" y="1796"/>
                    </a:cubicBezTo>
                    <a:cubicBezTo>
                      <a:pt x="4490" y="1808"/>
                      <a:pt x="4498" y="1818"/>
                      <a:pt x="4510" y="1824"/>
                    </a:cubicBezTo>
                    <a:lnTo>
                      <a:pt x="4381" y="1987"/>
                    </a:lnTo>
                    <a:lnTo>
                      <a:pt x="4337" y="1990"/>
                    </a:lnTo>
                    <a:lnTo>
                      <a:pt x="4337" y="2223"/>
                    </a:lnTo>
                    <a:lnTo>
                      <a:pt x="4378" y="2223"/>
                    </a:lnTo>
                    <a:cubicBezTo>
                      <a:pt x="4382" y="2272"/>
                      <a:pt x="4389" y="2349"/>
                      <a:pt x="4398" y="2436"/>
                    </a:cubicBezTo>
                    <a:cubicBezTo>
                      <a:pt x="4399" y="2451"/>
                      <a:pt x="4401" y="2467"/>
                      <a:pt x="4402" y="2483"/>
                    </a:cubicBezTo>
                    <a:lnTo>
                      <a:pt x="4221" y="2483"/>
                    </a:lnTo>
                    <a:lnTo>
                      <a:pt x="4221" y="3067"/>
                    </a:lnTo>
                    <a:lnTo>
                      <a:pt x="4115" y="3067"/>
                    </a:lnTo>
                    <a:lnTo>
                      <a:pt x="4115" y="2716"/>
                    </a:lnTo>
                    <a:lnTo>
                      <a:pt x="4030" y="2716"/>
                    </a:lnTo>
                    <a:lnTo>
                      <a:pt x="4030" y="2483"/>
                    </a:lnTo>
                    <a:lnTo>
                      <a:pt x="3910" y="2483"/>
                    </a:lnTo>
                    <a:cubicBezTo>
                      <a:pt x="3932" y="2249"/>
                      <a:pt x="3953" y="2053"/>
                      <a:pt x="3953" y="2053"/>
                    </a:cubicBezTo>
                    <a:lnTo>
                      <a:pt x="3879" y="2033"/>
                    </a:lnTo>
                    <a:lnTo>
                      <a:pt x="3879" y="1916"/>
                    </a:lnTo>
                    <a:lnTo>
                      <a:pt x="3812" y="1916"/>
                    </a:lnTo>
                    <a:lnTo>
                      <a:pt x="3812" y="2015"/>
                    </a:lnTo>
                    <a:lnTo>
                      <a:pt x="3385" y="1902"/>
                    </a:lnTo>
                    <a:lnTo>
                      <a:pt x="3431" y="2550"/>
                    </a:lnTo>
                    <a:lnTo>
                      <a:pt x="3326" y="2550"/>
                    </a:lnTo>
                    <a:lnTo>
                      <a:pt x="3326" y="2731"/>
                    </a:lnTo>
                    <a:lnTo>
                      <a:pt x="3179" y="2731"/>
                    </a:lnTo>
                    <a:lnTo>
                      <a:pt x="3233" y="2223"/>
                    </a:lnTo>
                    <a:lnTo>
                      <a:pt x="3043" y="2197"/>
                    </a:lnTo>
                    <a:lnTo>
                      <a:pt x="3032" y="2512"/>
                    </a:lnTo>
                    <a:lnTo>
                      <a:pt x="2920" y="2513"/>
                    </a:lnTo>
                    <a:lnTo>
                      <a:pt x="2920" y="1361"/>
                    </a:lnTo>
                    <a:lnTo>
                      <a:pt x="2852" y="1361"/>
                    </a:lnTo>
                    <a:lnTo>
                      <a:pt x="2852" y="1253"/>
                    </a:lnTo>
                    <a:lnTo>
                      <a:pt x="2748" y="1253"/>
                    </a:lnTo>
                    <a:lnTo>
                      <a:pt x="2748" y="1361"/>
                    </a:lnTo>
                    <a:lnTo>
                      <a:pt x="2575" y="1361"/>
                    </a:lnTo>
                    <a:lnTo>
                      <a:pt x="2575" y="3067"/>
                    </a:lnTo>
                    <a:lnTo>
                      <a:pt x="2468" y="3067"/>
                    </a:lnTo>
                    <a:lnTo>
                      <a:pt x="2404" y="707"/>
                    </a:lnTo>
                    <a:lnTo>
                      <a:pt x="2224" y="759"/>
                    </a:lnTo>
                    <a:lnTo>
                      <a:pt x="2224" y="618"/>
                    </a:lnTo>
                    <a:lnTo>
                      <a:pt x="2057" y="618"/>
                    </a:lnTo>
                    <a:cubicBezTo>
                      <a:pt x="2059" y="613"/>
                      <a:pt x="2060" y="607"/>
                      <a:pt x="2060" y="600"/>
                    </a:cubicBezTo>
                    <a:cubicBezTo>
                      <a:pt x="2060" y="578"/>
                      <a:pt x="2041" y="557"/>
                      <a:pt x="2014" y="552"/>
                    </a:cubicBezTo>
                    <a:lnTo>
                      <a:pt x="2014" y="1"/>
                    </a:lnTo>
                    <a:close/>
                  </a:path>
                </a:pathLst>
              </a:custGeom>
              <a:solidFill>
                <a:srgbClr val="6E6EE3">
                  <a:alpha val="239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27"/>
              <p:cNvSpPr/>
              <p:nvPr/>
            </p:nvSpPr>
            <p:spPr>
              <a:xfrm flipH="1">
                <a:off x="-761283" y="5840370"/>
                <a:ext cx="4080183" cy="2665920"/>
              </a:xfrm>
              <a:custGeom>
                <a:avLst/>
                <a:gdLst/>
                <a:ahLst/>
                <a:cxnLst/>
                <a:rect l="l" t="t" r="r" b="b"/>
                <a:pathLst>
                  <a:path w="23311" h="15231" extrusionOk="0">
                    <a:moveTo>
                      <a:pt x="19563" y="0"/>
                    </a:moveTo>
                    <a:cubicBezTo>
                      <a:pt x="18481" y="0"/>
                      <a:pt x="17560" y="445"/>
                      <a:pt x="17208" y="1069"/>
                    </a:cubicBezTo>
                    <a:cubicBezTo>
                      <a:pt x="17119" y="1016"/>
                      <a:pt x="16999" y="982"/>
                      <a:pt x="16868" y="982"/>
                    </a:cubicBezTo>
                    <a:cubicBezTo>
                      <a:pt x="16592" y="982"/>
                      <a:pt x="16367" y="1128"/>
                      <a:pt x="16367" y="1309"/>
                    </a:cubicBezTo>
                    <a:cubicBezTo>
                      <a:pt x="16367" y="1403"/>
                      <a:pt x="16430" y="1488"/>
                      <a:pt x="16528" y="1548"/>
                    </a:cubicBezTo>
                    <a:cubicBezTo>
                      <a:pt x="16209" y="1667"/>
                      <a:pt x="15994" y="1891"/>
                      <a:pt x="15994" y="2147"/>
                    </a:cubicBezTo>
                    <a:cubicBezTo>
                      <a:pt x="15994" y="2215"/>
                      <a:pt x="16010" y="2280"/>
                      <a:pt x="16038" y="2342"/>
                    </a:cubicBezTo>
                    <a:cubicBezTo>
                      <a:pt x="14357" y="2524"/>
                      <a:pt x="13150" y="3395"/>
                      <a:pt x="13309" y="4343"/>
                    </a:cubicBezTo>
                    <a:cubicBezTo>
                      <a:pt x="13411" y="4950"/>
                      <a:pt x="14047" y="5446"/>
                      <a:pt x="14938" y="5711"/>
                    </a:cubicBezTo>
                    <a:cubicBezTo>
                      <a:pt x="14780" y="5881"/>
                      <a:pt x="14655" y="6066"/>
                      <a:pt x="14566" y="6261"/>
                    </a:cubicBezTo>
                    <a:cubicBezTo>
                      <a:pt x="14419" y="6212"/>
                      <a:pt x="14253" y="6184"/>
                      <a:pt x="14075" y="6184"/>
                    </a:cubicBezTo>
                    <a:cubicBezTo>
                      <a:pt x="13490" y="6184"/>
                      <a:pt x="13016" y="6492"/>
                      <a:pt x="13016" y="6873"/>
                    </a:cubicBezTo>
                    <a:cubicBezTo>
                      <a:pt x="13016" y="6877"/>
                      <a:pt x="13016" y="6880"/>
                      <a:pt x="13016" y="6882"/>
                    </a:cubicBezTo>
                    <a:cubicBezTo>
                      <a:pt x="12138" y="7093"/>
                      <a:pt x="11511" y="7644"/>
                      <a:pt x="11511" y="8290"/>
                    </a:cubicBezTo>
                    <a:cubicBezTo>
                      <a:pt x="11511" y="8520"/>
                      <a:pt x="11591" y="8738"/>
                      <a:pt x="11734" y="8934"/>
                    </a:cubicBezTo>
                    <a:cubicBezTo>
                      <a:pt x="11043" y="9008"/>
                      <a:pt x="10456" y="9283"/>
                      <a:pt x="10118" y="9664"/>
                    </a:cubicBezTo>
                    <a:cubicBezTo>
                      <a:pt x="9914" y="9626"/>
                      <a:pt x="9700" y="9605"/>
                      <a:pt x="9478" y="9605"/>
                    </a:cubicBezTo>
                    <a:cubicBezTo>
                      <a:pt x="9308" y="9605"/>
                      <a:pt x="9143" y="9617"/>
                      <a:pt x="8985" y="9640"/>
                    </a:cubicBezTo>
                    <a:cubicBezTo>
                      <a:pt x="9017" y="9539"/>
                      <a:pt x="9034" y="9436"/>
                      <a:pt x="9034" y="9330"/>
                    </a:cubicBezTo>
                    <a:cubicBezTo>
                      <a:pt x="9034" y="8502"/>
                      <a:pt x="8003" y="7831"/>
                      <a:pt x="6733" y="7831"/>
                    </a:cubicBezTo>
                    <a:cubicBezTo>
                      <a:pt x="5461" y="7831"/>
                      <a:pt x="4431" y="8502"/>
                      <a:pt x="4431" y="9330"/>
                    </a:cubicBezTo>
                    <a:cubicBezTo>
                      <a:pt x="4431" y="9535"/>
                      <a:pt x="4495" y="9732"/>
                      <a:pt x="4608" y="9909"/>
                    </a:cubicBezTo>
                    <a:cubicBezTo>
                      <a:pt x="4250" y="9958"/>
                      <a:pt x="3980" y="10165"/>
                      <a:pt x="3980" y="10413"/>
                    </a:cubicBezTo>
                    <a:cubicBezTo>
                      <a:pt x="3980" y="10592"/>
                      <a:pt x="4120" y="10749"/>
                      <a:pt x="4333" y="10841"/>
                    </a:cubicBezTo>
                    <a:cubicBezTo>
                      <a:pt x="3864" y="11115"/>
                      <a:pt x="3569" y="11513"/>
                      <a:pt x="3569" y="11956"/>
                    </a:cubicBezTo>
                    <a:cubicBezTo>
                      <a:pt x="3569" y="12081"/>
                      <a:pt x="3593" y="12204"/>
                      <a:pt x="3639" y="12321"/>
                    </a:cubicBezTo>
                    <a:cubicBezTo>
                      <a:pt x="3451" y="12364"/>
                      <a:pt x="3275" y="12423"/>
                      <a:pt x="3114" y="12496"/>
                    </a:cubicBezTo>
                    <a:cubicBezTo>
                      <a:pt x="2969" y="12028"/>
                      <a:pt x="2333" y="11676"/>
                      <a:pt x="1572" y="11676"/>
                    </a:cubicBezTo>
                    <a:cubicBezTo>
                      <a:pt x="704" y="11676"/>
                      <a:pt x="0" y="12134"/>
                      <a:pt x="0" y="12700"/>
                    </a:cubicBezTo>
                    <a:cubicBezTo>
                      <a:pt x="0" y="13266"/>
                      <a:pt x="704" y="13725"/>
                      <a:pt x="1572" y="13725"/>
                    </a:cubicBezTo>
                    <a:cubicBezTo>
                      <a:pt x="1765" y="13725"/>
                      <a:pt x="1949" y="13702"/>
                      <a:pt x="2118" y="13661"/>
                    </a:cubicBezTo>
                    <a:lnTo>
                      <a:pt x="2118" y="13661"/>
                    </a:lnTo>
                    <a:cubicBezTo>
                      <a:pt x="2116" y="13684"/>
                      <a:pt x="2116" y="13708"/>
                      <a:pt x="2116" y="13732"/>
                    </a:cubicBezTo>
                    <a:cubicBezTo>
                      <a:pt x="2116" y="14560"/>
                      <a:pt x="3146" y="15231"/>
                      <a:pt x="4417" y="15231"/>
                    </a:cubicBezTo>
                    <a:cubicBezTo>
                      <a:pt x="5578" y="15231"/>
                      <a:pt x="6538" y="14670"/>
                      <a:pt x="6696" y="13943"/>
                    </a:cubicBezTo>
                    <a:cubicBezTo>
                      <a:pt x="7266" y="14687"/>
                      <a:pt x="8446" y="15200"/>
                      <a:pt x="9811" y="15200"/>
                    </a:cubicBezTo>
                    <a:cubicBezTo>
                      <a:pt x="10963" y="15200"/>
                      <a:pt x="11984" y="14835"/>
                      <a:pt x="12617" y="14273"/>
                    </a:cubicBezTo>
                    <a:cubicBezTo>
                      <a:pt x="13141" y="14479"/>
                      <a:pt x="13756" y="14598"/>
                      <a:pt x="14414" y="14598"/>
                    </a:cubicBezTo>
                    <a:cubicBezTo>
                      <a:pt x="15040" y="14598"/>
                      <a:pt x="15628" y="14491"/>
                      <a:pt x="16136" y="14301"/>
                    </a:cubicBezTo>
                    <a:cubicBezTo>
                      <a:pt x="16697" y="14555"/>
                      <a:pt x="17378" y="14704"/>
                      <a:pt x="18113" y="14704"/>
                    </a:cubicBezTo>
                    <a:cubicBezTo>
                      <a:pt x="20035" y="14704"/>
                      <a:pt x="21593" y="13688"/>
                      <a:pt x="21593" y="12437"/>
                    </a:cubicBezTo>
                    <a:cubicBezTo>
                      <a:pt x="21593" y="12068"/>
                      <a:pt x="21457" y="11719"/>
                      <a:pt x="21216" y="11411"/>
                    </a:cubicBezTo>
                    <a:cubicBezTo>
                      <a:pt x="21457" y="11103"/>
                      <a:pt x="21593" y="10755"/>
                      <a:pt x="21593" y="10386"/>
                    </a:cubicBezTo>
                    <a:cubicBezTo>
                      <a:pt x="21593" y="9750"/>
                      <a:pt x="21191" y="9175"/>
                      <a:pt x="20545" y="8764"/>
                    </a:cubicBezTo>
                    <a:cubicBezTo>
                      <a:pt x="21322" y="8322"/>
                      <a:pt x="21813" y="7671"/>
                      <a:pt x="21813" y="6947"/>
                    </a:cubicBezTo>
                    <a:cubicBezTo>
                      <a:pt x="21813" y="6566"/>
                      <a:pt x="21679" y="6208"/>
                      <a:pt x="21438" y="5887"/>
                    </a:cubicBezTo>
                    <a:cubicBezTo>
                      <a:pt x="22515" y="5704"/>
                      <a:pt x="23311" y="5065"/>
                      <a:pt x="23311" y="4306"/>
                    </a:cubicBezTo>
                    <a:cubicBezTo>
                      <a:pt x="23311" y="3545"/>
                      <a:pt x="22513" y="2906"/>
                      <a:pt x="21431" y="2724"/>
                    </a:cubicBezTo>
                    <a:cubicBezTo>
                      <a:pt x="21828" y="2435"/>
                      <a:pt x="22070" y="2053"/>
                      <a:pt x="22070" y="1635"/>
                    </a:cubicBezTo>
                    <a:cubicBezTo>
                      <a:pt x="22070" y="732"/>
                      <a:pt x="20948" y="0"/>
                      <a:pt x="19563" y="0"/>
                    </a:cubicBezTo>
                    <a:close/>
                  </a:path>
                </a:pathLst>
              </a:custGeom>
              <a:solidFill>
                <a:srgbClr val="6E6EE3">
                  <a:alpha val="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27"/>
              <p:cNvSpPr/>
              <p:nvPr/>
            </p:nvSpPr>
            <p:spPr>
              <a:xfrm>
                <a:off x="3536324" y="4790950"/>
                <a:ext cx="5365848" cy="3715349"/>
              </a:xfrm>
              <a:custGeom>
                <a:avLst/>
                <a:gdLst/>
                <a:ahLst/>
                <a:cxnLst/>
                <a:rect l="l" t="t" r="r" b="b"/>
                <a:pathLst>
                  <a:path w="15556" h="10771" extrusionOk="0">
                    <a:moveTo>
                      <a:pt x="12307" y="1"/>
                    </a:moveTo>
                    <a:cubicBezTo>
                      <a:pt x="11409" y="1"/>
                      <a:pt x="10682" y="728"/>
                      <a:pt x="10682" y="1626"/>
                    </a:cubicBezTo>
                    <a:cubicBezTo>
                      <a:pt x="10682" y="1801"/>
                      <a:pt x="10710" y="1970"/>
                      <a:pt x="10761" y="2129"/>
                    </a:cubicBezTo>
                    <a:cubicBezTo>
                      <a:pt x="10757" y="2129"/>
                      <a:pt x="10753" y="2128"/>
                      <a:pt x="10750" y="2128"/>
                    </a:cubicBezTo>
                    <a:cubicBezTo>
                      <a:pt x="10600" y="2128"/>
                      <a:pt x="10463" y="2184"/>
                      <a:pt x="10358" y="2275"/>
                    </a:cubicBezTo>
                    <a:cubicBezTo>
                      <a:pt x="10145" y="2080"/>
                      <a:pt x="9862" y="1962"/>
                      <a:pt x="9550" y="1962"/>
                    </a:cubicBezTo>
                    <a:cubicBezTo>
                      <a:pt x="8888" y="1962"/>
                      <a:pt x="8351" y="2499"/>
                      <a:pt x="8351" y="3161"/>
                    </a:cubicBezTo>
                    <a:cubicBezTo>
                      <a:pt x="8021" y="3161"/>
                      <a:pt x="7753" y="3428"/>
                      <a:pt x="7753" y="3758"/>
                    </a:cubicBezTo>
                    <a:cubicBezTo>
                      <a:pt x="7753" y="3846"/>
                      <a:pt x="7773" y="3929"/>
                      <a:pt x="7807" y="4004"/>
                    </a:cubicBezTo>
                    <a:cubicBezTo>
                      <a:pt x="7530" y="4056"/>
                      <a:pt x="7320" y="4299"/>
                      <a:pt x="7320" y="4591"/>
                    </a:cubicBezTo>
                    <a:cubicBezTo>
                      <a:pt x="7320" y="4731"/>
                      <a:pt x="7369" y="4860"/>
                      <a:pt x="7451" y="4962"/>
                    </a:cubicBezTo>
                    <a:cubicBezTo>
                      <a:pt x="7329" y="5014"/>
                      <a:pt x="7251" y="5096"/>
                      <a:pt x="7251" y="5188"/>
                    </a:cubicBezTo>
                    <a:cubicBezTo>
                      <a:pt x="7251" y="5345"/>
                      <a:pt x="7476" y="5471"/>
                      <a:pt x="7753" y="5471"/>
                    </a:cubicBezTo>
                    <a:lnTo>
                      <a:pt x="7767" y="5471"/>
                    </a:lnTo>
                    <a:cubicBezTo>
                      <a:pt x="7743" y="5558"/>
                      <a:pt x="7731" y="5649"/>
                      <a:pt x="7731" y="5744"/>
                    </a:cubicBezTo>
                    <a:cubicBezTo>
                      <a:pt x="7731" y="5811"/>
                      <a:pt x="7737" y="5877"/>
                      <a:pt x="7749" y="5941"/>
                    </a:cubicBezTo>
                    <a:cubicBezTo>
                      <a:pt x="7495" y="6021"/>
                      <a:pt x="7283" y="6197"/>
                      <a:pt x="7155" y="6426"/>
                    </a:cubicBezTo>
                    <a:cubicBezTo>
                      <a:pt x="7066" y="6369"/>
                      <a:pt x="6962" y="6337"/>
                      <a:pt x="6849" y="6337"/>
                    </a:cubicBezTo>
                    <a:cubicBezTo>
                      <a:pt x="6533" y="6337"/>
                      <a:pt x="6276" y="6592"/>
                      <a:pt x="6276" y="6909"/>
                    </a:cubicBezTo>
                    <a:cubicBezTo>
                      <a:pt x="6276" y="6946"/>
                      <a:pt x="6280" y="6983"/>
                      <a:pt x="6288" y="7018"/>
                    </a:cubicBezTo>
                    <a:cubicBezTo>
                      <a:pt x="5780" y="7050"/>
                      <a:pt x="5385" y="7293"/>
                      <a:pt x="5385" y="7587"/>
                    </a:cubicBezTo>
                    <a:cubicBezTo>
                      <a:pt x="5385" y="7623"/>
                      <a:pt x="5391" y="7658"/>
                      <a:pt x="5403" y="7692"/>
                    </a:cubicBezTo>
                    <a:cubicBezTo>
                      <a:pt x="5263" y="7621"/>
                      <a:pt x="5105" y="7582"/>
                      <a:pt x="4939" y="7582"/>
                    </a:cubicBezTo>
                    <a:cubicBezTo>
                      <a:pt x="4571" y="7582"/>
                      <a:pt x="4248" y="7774"/>
                      <a:pt x="4065" y="8063"/>
                    </a:cubicBezTo>
                    <a:cubicBezTo>
                      <a:pt x="4024" y="8023"/>
                      <a:pt x="3968" y="7999"/>
                      <a:pt x="3906" y="7999"/>
                    </a:cubicBezTo>
                    <a:cubicBezTo>
                      <a:pt x="3779" y="7999"/>
                      <a:pt x="3675" y="8102"/>
                      <a:pt x="3675" y="8229"/>
                    </a:cubicBezTo>
                    <a:cubicBezTo>
                      <a:pt x="3675" y="8234"/>
                      <a:pt x="3677" y="8239"/>
                      <a:pt x="3677" y="8244"/>
                    </a:cubicBezTo>
                    <a:cubicBezTo>
                      <a:pt x="3598" y="8225"/>
                      <a:pt x="3515" y="8214"/>
                      <a:pt x="3429" y="8214"/>
                    </a:cubicBezTo>
                    <a:cubicBezTo>
                      <a:pt x="3366" y="8214"/>
                      <a:pt x="3304" y="8220"/>
                      <a:pt x="3244" y="8231"/>
                    </a:cubicBezTo>
                    <a:cubicBezTo>
                      <a:pt x="3088" y="7708"/>
                      <a:pt x="2604" y="7326"/>
                      <a:pt x="2030" y="7326"/>
                    </a:cubicBezTo>
                    <a:cubicBezTo>
                      <a:pt x="1329" y="7326"/>
                      <a:pt x="762" y="7895"/>
                      <a:pt x="762" y="8595"/>
                    </a:cubicBezTo>
                    <a:cubicBezTo>
                      <a:pt x="762" y="8637"/>
                      <a:pt x="764" y="8678"/>
                      <a:pt x="768" y="8719"/>
                    </a:cubicBezTo>
                    <a:cubicBezTo>
                      <a:pt x="709" y="8699"/>
                      <a:pt x="647" y="8689"/>
                      <a:pt x="583" y="8689"/>
                    </a:cubicBezTo>
                    <a:cubicBezTo>
                      <a:pt x="261" y="8689"/>
                      <a:pt x="1" y="8949"/>
                      <a:pt x="1" y="9270"/>
                    </a:cubicBezTo>
                    <a:cubicBezTo>
                      <a:pt x="1" y="9591"/>
                      <a:pt x="261" y="9852"/>
                      <a:pt x="583" y="9852"/>
                    </a:cubicBezTo>
                    <a:cubicBezTo>
                      <a:pt x="829" y="9852"/>
                      <a:pt x="1039" y="9699"/>
                      <a:pt x="1123" y="9483"/>
                    </a:cubicBezTo>
                    <a:cubicBezTo>
                      <a:pt x="1354" y="9717"/>
                      <a:pt x="1674" y="9863"/>
                      <a:pt x="2030" y="9863"/>
                    </a:cubicBezTo>
                    <a:cubicBezTo>
                      <a:pt x="2209" y="9863"/>
                      <a:pt x="2379" y="9826"/>
                      <a:pt x="2534" y="9759"/>
                    </a:cubicBezTo>
                    <a:cubicBezTo>
                      <a:pt x="2712" y="10070"/>
                      <a:pt x="3046" y="10279"/>
                      <a:pt x="3429" y="10279"/>
                    </a:cubicBezTo>
                    <a:cubicBezTo>
                      <a:pt x="3908" y="10279"/>
                      <a:pt x="4311" y="9953"/>
                      <a:pt x="4428" y="9512"/>
                    </a:cubicBezTo>
                    <a:cubicBezTo>
                      <a:pt x="4579" y="9597"/>
                      <a:pt x="4753" y="9646"/>
                      <a:pt x="4939" y="9646"/>
                    </a:cubicBezTo>
                    <a:cubicBezTo>
                      <a:pt x="5230" y="9646"/>
                      <a:pt x="5493" y="9526"/>
                      <a:pt x="5680" y="9332"/>
                    </a:cubicBezTo>
                    <a:cubicBezTo>
                      <a:pt x="5876" y="10008"/>
                      <a:pt x="6501" y="10503"/>
                      <a:pt x="7241" y="10503"/>
                    </a:cubicBezTo>
                    <a:cubicBezTo>
                      <a:pt x="7922" y="10503"/>
                      <a:pt x="8506" y="10082"/>
                      <a:pt x="8747" y="9487"/>
                    </a:cubicBezTo>
                    <a:cubicBezTo>
                      <a:pt x="9044" y="9855"/>
                      <a:pt x="9499" y="10089"/>
                      <a:pt x="10009" y="10089"/>
                    </a:cubicBezTo>
                    <a:cubicBezTo>
                      <a:pt x="10465" y="10089"/>
                      <a:pt x="10877" y="9901"/>
                      <a:pt x="11173" y="9598"/>
                    </a:cubicBezTo>
                    <a:cubicBezTo>
                      <a:pt x="11407" y="10229"/>
                      <a:pt x="11792" y="10771"/>
                      <a:pt x="12307" y="10771"/>
                    </a:cubicBezTo>
                    <a:cubicBezTo>
                      <a:pt x="12700" y="10771"/>
                      <a:pt x="13104" y="10453"/>
                      <a:pt x="13433" y="10023"/>
                    </a:cubicBezTo>
                    <a:cubicBezTo>
                      <a:pt x="13503" y="10031"/>
                      <a:pt x="13573" y="10037"/>
                      <a:pt x="13644" y="10037"/>
                    </a:cubicBezTo>
                    <a:cubicBezTo>
                      <a:pt x="14542" y="10037"/>
                      <a:pt x="15268" y="9309"/>
                      <a:pt x="15268" y="8412"/>
                    </a:cubicBezTo>
                    <a:cubicBezTo>
                      <a:pt x="15268" y="8211"/>
                      <a:pt x="15232" y="8019"/>
                      <a:pt x="15165" y="7841"/>
                    </a:cubicBezTo>
                    <a:cubicBezTo>
                      <a:pt x="15409" y="7557"/>
                      <a:pt x="15556" y="7189"/>
                      <a:pt x="15556" y="6786"/>
                    </a:cubicBezTo>
                    <a:cubicBezTo>
                      <a:pt x="15556" y="6231"/>
                      <a:pt x="15278" y="5742"/>
                      <a:pt x="14853" y="5448"/>
                    </a:cubicBezTo>
                    <a:cubicBezTo>
                      <a:pt x="14923" y="5309"/>
                      <a:pt x="14963" y="5151"/>
                      <a:pt x="14963" y="4985"/>
                    </a:cubicBezTo>
                    <a:cubicBezTo>
                      <a:pt x="14963" y="4711"/>
                      <a:pt x="14857" y="4463"/>
                      <a:pt x="14683" y="4278"/>
                    </a:cubicBezTo>
                    <a:cubicBezTo>
                      <a:pt x="15130" y="4103"/>
                      <a:pt x="15445" y="3669"/>
                      <a:pt x="15445" y="3161"/>
                    </a:cubicBezTo>
                    <a:cubicBezTo>
                      <a:pt x="15445" y="2499"/>
                      <a:pt x="14909" y="1962"/>
                      <a:pt x="14246" y="1962"/>
                    </a:cubicBezTo>
                    <a:cubicBezTo>
                      <a:pt x="14120" y="1962"/>
                      <a:pt x="13998" y="1981"/>
                      <a:pt x="13883" y="2018"/>
                    </a:cubicBezTo>
                    <a:cubicBezTo>
                      <a:pt x="13914" y="1892"/>
                      <a:pt x="13931" y="1761"/>
                      <a:pt x="13931" y="1626"/>
                    </a:cubicBezTo>
                    <a:cubicBezTo>
                      <a:pt x="13931" y="728"/>
                      <a:pt x="13204" y="1"/>
                      <a:pt x="12307" y="1"/>
                    </a:cubicBezTo>
                    <a:close/>
                  </a:path>
                </a:pathLst>
              </a:custGeom>
              <a:solidFill>
                <a:srgbClr val="6E6EE3">
                  <a:alpha val="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66" name="Google Shape;3566;p27"/>
            <p:cNvGrpSpPr/>
            <p:nvPr/>
          </p:nvGrpSpPr>
          <p:grpSpPr>
            <a:xfrm>
              <a:off x="-2212950" y="7920095"/>
              <a:ext cx="13891501" cy="2771908"/>
              <a:chOff x="-2212950" y="7920095"/>
              <a:chExt cx="13891501" cy="2771908"/>
            </a:xfrm>
          </p:grpSpPr>
          <p:sp>
            <p:nvSpPr>
              <p:cNvPr id="3567" name="Google Shape;3567;p27"/>
              <p:cNvSpPr/>
              <p:nvPr/>
            </p:nvSpPr>
            <p:spPr>
              <a:xfrm>
                <a:off x="-2212950" y="7920095"/>
                <a:ext cx="13891501" cy="1270500"/>
              </a:xfrm>
              <a:custGeom>
                <a:avLst/>
                <a:gdLst/>
                <a:ahLst/>
                <a:cxnLst/>
                <a:rect l="l" t="t" r="r" b="b"/>
                <a:pathLst>
                  <a:path w="81065" h="8187" extrusionOk="0">
                    <a:moveTo>
                      <a:pt x="0" y="0"/>
                    </a:moveTo>
                    <a:lnTo>
                      <a:pt x="1750" y="7506"/>
                    </a:lnTo>
                    <a:lnTo>
                      <a:pt x="72695" y="8186"/>
                    </a:lnTo>
                    <a:lnTo>
                      <a:pt x="81065" y="1628"/>
                    </a:lnTo>
                    <a:cubicBezTo>
                      <a:pt x="78863" y="1117"/>
                      <a:pt x="76643" y="920"/>
                      <a:pt x="74411" y="920"/>
                    </a:cubicBezTo>
                    <a:cubicBezTo>
                      <a:pt x="66967" y="920"/>
                      <a:pt x="59382" y="3110"/>
                      <a:pt x="51840" y="3110"/>
                    </a:cubicBezTo>
                    <a:cubicBezTo>
                      <a:pt x="51785" y="3110"/>
                      <a:pt x="51729" y="3110"/>
                      <a:pt x="51674" y="3110"/>
                    </a:cubicBezTo>
                    <a:cubicBezTo>
                      <a:pt x="46370" y="3087"/>
                      <a:pt x="41139" y="1962"/>
                      <a:pt x="35855" y="1506"/>
                    </a:cubicBezTo>
                    <a:cubicBezTo>
                      <a:pt x="33559" y="1308"/>
                      <a:pt x="31259" y="1236"/>
                      <a:pt x="28958" y="1236"/>
                    </a:cubicBezTo>
                    <a:cubicBezTo>
                      <a:pt x="22950" y="1236"/>
                      <a:pt x="16927" y="1725"/>
                      <a:pt x="10912" y="1725"/>
                    </a:cubicBezTo>
                    <a:cubicBezTo>
                      <a:pt x="10345" y="1725"/>
                      <a:pt x="9778" y="1721"/>
                      <a:pt x="9211" y="1711"/>
                    </a:cubicBezTo>
                    <a:cubicBezTo>
                      <a:pt x="6061" y="1658"/>
                      <a:pt x="2812" y="142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68" name="Google Shape;3568;p27"/>
              <p:cNvGrpSpPr/>
              <p:nvPr/>
            </p:nvGrpSpPr>
            <p:grpSpPr>
              <a:xfrm>
                <a:off x="-1759554" y="8567354"/>
                <a:ext cx="12207163" cy="733712"/>
                <a:chOff x="-6156012" y="3675138"/>
                <a:chExt cx="7560019" cy="778309"/>
              </a:xfrm>
            </p:grpSpPr>
            <p:sp>
              <p:nvSpPr>
                <p:cNvPr id="3569" name="Google Shape;3569;p27"/>
                <p:cNvSpPr/>
                <p:nvPr/>
              </p:nvSpPr>
              <p:spPr>
                <a:xfrm>
                  <a:off x="-6156012" y="3675138"/>
                  <a:ext cx="7560019" cy="778309"/>
                </a:xfrm>
                <a:custGeom>
                  <a:avLst/>
                  <a:gdLst/>
                  <a:ahLst/>
                  <a:cxnLst/>
                  <a:rect l="l" t="t" r="r" b="b"/>
                  <a:pathLst>
                    <a:path w="77814" h="8011" extrusionOk="0">
                      <a:moveTo>
                        <a:pt x="27301" y="1"/>
                      </a:moveTo>
                      <a:cubicBezTo>
                        <a:pt x="16487" y="1"/>
                        <a:pt x="3527" y="3365"/>
                        <a:pt x="0" y="3893"/>
                      </a:cubicBezTo>
                      <a:lnTo>
                        <a:pt x="486" y="8011"/>
                      </a:lnTo>
                      <a:lnTo>
                        <a:pt x="72394" y="8011"/>
                      </a:lnTo>
                      <a:lnTo>
                        <a:pt x="77814" y="2807"/>
                      </a:lnTo>
                      <a:lnTo>
                        <a:pt x="77466" y="2934"/>
                      </a:lnTo>
                      <a:cubicBezTo>
                        <a:pt x="77466" y="2934"/>
                        <a:pt x="77466" y="2934"/>
                        <a:pt x="69545" y="4220"/>
                      </a:cubicBezTo>
                      <a:cubicBezTo>
                        <a:pt x="68343" y="4416"/>
                        <a:pt x="66924" y="4502"/>
                        <a:pt x="65343" y="4502"/>
                      </a:cubicBezTo>
                      <a:cubicBezTo>
                        <a:pt x="56508" y="4502"/>
                        <a:pt x="42594" y="1806"/>
                        <a:pt x="32920" y="372"/>
                      </a:cubicBezTo>
                      <a:cubicBezTo>
                        <a:pt x="31164" y="112"/>
                        <a:pt x="29268" y="1"/>
                        <a:pt x="27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27"/>
                <p:cNvSpPr/>
                <p:nvPr/>
              </p:nvSpPr>
              <p:spPr>
                <a:xfrm>
                  <a:off x="-6156012" y="3675138"/>
                  <a:ext cx="7560019" cy="778309"/>
                </a:xfrm>
                <a:custGeom>
                  <a:avLst/>
                  <a:gdLst/>
                  <a:ahLst/>
                  <a:cxnLst/>
                  <a:rect l="l" t="t" r="r" b="b"/>
                  <a:pathLst>
                    <a:path w="77814" h="8011" extrusionOk="0">
                      <a:moveTo>
                        <a:pt x="27301" y="1"/>
                      </a:moveTo>
                      <a:cubicBezTo>
                        <a:pt x="16487" y="1"/>
                        <a:pt x="3527" y="3365"/>
                        <a:pt x="0" y="3893"/>
                      </a:cubicBezTo>
                      <a:lnTo>
                        <a:pt x="486" y="8011"/>
                      </a:lnTo>
                      <a:lnTo>
                        <a:pt x="72394" y="8011"/>
                      </a:lnTo>
                      <a:lnTo>
                        <a:pt x="77814" y="2807"/>
                      </a:lnTo>
                      <a:lnTo>
                        <a:pt x="77466" y="2934"/>
                      </a:lnTo>
                      <a:cubicBezTo>
                        <a:pt x="77466" y="2934"/>
                        <a:pt x="77466" y="2934"/>
                        <a:pt x="69545" y="4220"/>
                      </a:cubicBezTo>
                      <a:cubicBezTo>
                        <a:pt x="68343" y="4416"/>
                        <a:pt x="66924" y="4502"/>
                        <a:pt x="65343" y="4502"/>
                      </a:cubicBezTo>
                      <a:cubicBezTo>
                        <a:pt x="56508" y="4502"/>
                        <a:pt x="42594" y="1806"/>
                        <a:pt x="32920" y="372"/>
                      </a:cubicBezTo>
                      <a:cubicBezTo>
                        <a:pt x="31164" y="112"/>
                        <a:pt x="29268" y="1"/>
                        <a:pt x="27301" y="1"/>
                      </a:cubicBezTo>
                      <a:close/>
                    </a:path>
                  </a:pathLst>
                </a:custGeom>
                <a:solidFill>
                  <a:srgbClr val="000000">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1" name="Google Shape;3571;p27"/>
              <p:cNvGrpSpPr/>
              <p:nvPr/>
            </p:nvGrpSpPr>
            <p:grpSpPr>
              <a:xfrm>
                <a:off x="-1877597" y="8896288"/>
                <a:ext cx="12443603" cy="1270490"/>
                <a:chOff x="-6639350" y="4954338"/>
                <a:chExt cx="8354215" cy="852964"/>
              </a:xfrm>
            </p:grpSpPr>
            <p:sp>
              <p:nvSpPr>
                <p:cNvPr id="3572" name="Google Shape;3572;p27"/>
                <p:cNvSpPr/>
                <p:nvPr/>
              </p:nvSpPr>
              <p:spPr>
                <a:xfrm>
                  <a:off x="-6639350" y="4954338"/>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27"/>
                <p:cNvSpPr/>
                <p:nvPr/>
              </p:nvSpPr>
              <p:spPr>
                <a:xfrm>
                  <a:off x="-6639350" y="4954351"/>
                  <a:ext cx="8354215" cy="852952"/>
                </a:xfrm>
                <a:custGeom>
                  <a:avLst/>
                  <a:gdLst/>
                  <a:ahLst/>
                  <a:cxnLst/>
                  <a:rect l="l" t="t" r="r" b="b"/>
                  <a:pathLst>
                    <a:path w="71627" h="7313" extrusionOk="0">
                      <a:moveTo>
                        <a:pt x="33284" y="1"/>
                      </a:moveTo>
                      <a:cubicBezTo>
                        <a:pt x="29238" y="1"/>
                        <a:pt x="25581" y="472"/>
                        <a:pt x="21812" y="1419"/>
                      </a:cubicBezTo>
                      <a:cubicBezTo>
                        <a:pt x="19465" y="2008"/>
                        <a:pt x="16470" y="2211"/>
                        <a:pt x="13456" y="2211"/>
                      </a:cubicBezTo>
                      <a:cubicBezTo>
                        <a:pt x="6775" y="2211"/>
                        <a:pt x="1" y="1213"/>
                        <a:pt x="1" y="1213"/>
                      </a:cubicBezTo>
                      <a:lnTo>
                        <a:pt x="1" y="1213"/>
                      </a:lnTo>
                      <a:lnTo>
                        <a:pt x="447" y="5427"/>
                      </a:lnTo>
                      <a:lnTo>
                        <a:pt x="71627" y="7313"/>
                      </a:lnTo>
                      <a:lnTo>
                        <a:pt x="71627" y="2432"/>
                      </a:lnTo>
                      <a:cubicBezTo>
                        <a:pt x="70757" y="2938"/>
                        <a:pt x="68484" y="3183"/>
                        <a:pt x="65404" y="3183"/>
                      </a:cubicBezTo>
                      <a:cubicBezTo>
                        <a:pt x="60544" y="3183"/>
                        <a:pt x="53674" y="2574"/>
                        <a:pt x="47136" y="1419"/>
                      </a:cubicBezTo>
                      <a:cubicBezTo>
                        <a:pt x="41788" y="474"/>
                        <a:pt x="37340" y="1"/>
                        <a:pt x="33284" y="1"/>
                      </a:cubicBezTo>
                      <a:close/>
                    </a:path>
                  </a:pathLst>
                </a:custGeom>
                <a:solidFill>
                  <a:srgbClr val="000000">
                    <a:alpha val="18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74" name="Google Shape;3574;p27"/>
              <p:cNvSpPr/>
              <p:nvPr/>
            </p:nvSpPr>
            <p:spPr>
              <a:xfrm>
                <a:off x="0" y="9731651"/>
                <a:ext cx="7559959" cy="960352"/>
              </a:xfrm>
              <a:custGeom>
                <a:avLst/>
                <a:gdLst/>
                <a:ahLst/>
                <a:cxnLst/>
                <a:rect l="l" t="t" r="r" b="b"/>
                <a:pathLst>
                  <a:path w="70894" h="7291" extrusionOk="0">
                    <a:moveTo>
                      <a:pt x="1" y="1"/>
                    </a:moveTo>
                    <a:lnTo>
                      <a:pt x="1" y="7290"/>
                    </a:lnTo>
                    <a:lnTo>
                      <a:pt x="70894" y="7290"/>
                    </a:lnTo>
                    <a:lnTo>
                      <a:pt x="7089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575" name="Google Shape;3575;p27"/>
          <p:cNvGrpSpPr/>
          <p:nvPr/>
        </p:nvGrpSpPr>
        <p:grpSpPr>
          <a:xfrm>
            <a:off x="1035435" y="6973613"/>
            <a:ext cx="906033" cy="182827"/>
            <a:chOff x="2022925" y="1662750"/>
            <a:chExt cx="510700" cy="137175"/>
          </a:xfrm>
        </p:grpSpPr>
        <p:sp>
          <p:nvSpPr>
            <p:cNvPr id="3576" name="Google Shape;3576;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8" name="Google Shape;3588;p27"/>
          <p:cNvGrpSpPr/>
          <p:nvPr/>
        </p:nvGrpSpPr>
        <p:grpSpPr>
          <a:xfrm>
            <a:off x="-667950" y="5474207"/>
            <a:ext cx="2581691" cy="520895"/>
            <a:chOff x="2022925" y="1662750"/>
            <a:chExt cx="510700" cy="137175"/>
          </a:xfrm>
        </p:grpSpPr>
        <p:sp>
          <p:nvSpPr>
            <p:cNvPr id="3589" name="Google Shape;3589;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01" name="Google Shape;3601;p27"/>
          <p:cNvGrpSpPr/>
          <p:nvPr/>
        </p:nvGrpSpPr>
        <p:grpSpPr>
          <a:xfrm>
            <a:off x="4808560" y="5217000"/>
            <a:ext cx="906033" cy="182827"/>
            <a:chOff x="2022925" y="1662750"/>
            <a:chExt cx="510700" cy="137175"/>
          </a:xfrm>
        </p:grpSpPr>
        <p:sp>
          <p:nvSpPr>
            <p:cNvPr id="3602" name="Google Shape;3602;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14" name="Google Shape;3614;p27"/>
          <p:cNvGrpSpPr/>
          <p:nvPr/>
        </p:nvGrpSpPr>
        <p:grpSpPr>
          <a:xfrm>
            <a:off x="4259386" y="3177223"/>
            <a:ext cx="2004400" cy="325351"/>
            <a:chOff x="1548550" y="1864025"/>
            <a:chExt cx="203150" cy="32975"/>
          </a:xfrm>
        </p:grpSpPr>
        <p:sp>
          <p:nvSpPr>
            <p:cNvPr id="3615" name="Google Shape;3615;p27"/>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27"/>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27"/>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27"/>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27"/>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27"/>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27"/>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27"/>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27"/>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27"/>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27"/>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27"/>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7" name="Google Shape;3627;p27"/>
          <p:cNvGrpSpPr/>
          <p:nvPr/>
        </p:nvGrpSpPr>
        <p:grpSpPr>
          <a:xfrm>
            <a:off x="6263786" y="2441373"/>
            <a:ext cx="2004400" cy="325351"/>
            <a:chOff x="1548550" y="1864025"/>
            <a:chExt cx="203150" cy="32975"/>
          </a:xfrm>
        </p:grpSpPr>
        <p:sp>
          <p:nvSpPr>
            <p:cNvPr id="3628" name="Google Shape;3628;p27"/>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27"/>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27"/>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27"/>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27"/>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27"/>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27"/>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27"/>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27"/>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27"/>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27"/>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27"/>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40" name="Google Shape;3640;p27"/>
          <p:cNvGrpSpPr/>
          <p:nvPr/>
        </p:nvGrpSpPr>
        <p:grpSpPr>
          <a:xfrm>
            <a:off x="5860236" y="4054176"/>
            <a:ext cx="2581691" cy="693447"/>
            <a:chOff x="2022925" y="1662750"/>
            <a:chExt cx="510700" cy="137175"/>
          </a:xfrm>
        </p:grpSpPr>
        <p:sp>
          <p:nvSpPr>
            <p:cNvPr id="3641" name="Google Shape;3641;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3" name="Google Shape;3653;p27"/>
          <p:cNvGrpSpPr/>
          <p:nvPr/>
        </p:nvGrpSpPr>
        <p:grpSpPr>
          <a:xfrm>
            <a:off x="4764698" y="854200"/>
            <a:ext cx="3396768" cy="912378"/>
            <a:chOff x="2022925" y="1662750"/>
            <a:chExt cx="510700" cy="137175"/>
          </a:xfrm>
        </p:grpSpPr>
        <p:sp>
          <p:nvSpPr>
            <p:cNvPr id="3654" name="Google Shape;3654;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6" name="Google Shape;3666;p27"/>
          <p:cNvGrpSpPr/>
          <p:nvPr/>
        </p:nvGrpSpPr>
        <p:grpSpPr>
          <a:xfrm>
            <a:off x="604457" y="4562400"/>
            <a:ext cx="2700026" cy="325351"/>
            <a:chOff x="1548550" y="1864025"/>
            <a:chExt cx="203150" cy="32975"/>
          </a:xfrm>
        </p:grpSpPr>
        <p:sp>
          <p:nvSpPr>
            <p:cNvPr id="3667" name="Google Shape;3667;p27"/>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27"/>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27"/>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27"/>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27"/>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27"/>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27"/>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27"/>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27"/>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27"/>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27"/>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27"/>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9" name="Google Shape;3679;p27"/>
          <p:cNvGrpSpPr/>
          <p:nvPr/>
        </p:nvGrpSpPr>
        <p:grpSpPr>
          <a:xfrm>
            <a:off x="1281721" y="79"/>
            <a:ext cx="3396768" cy="1498856"/>
            <a:chOff x="2022925" y="1662750"/>
            <a:chExt cx="510700" cy="137175"/>
          </a:xfrm>
        </p:grpSpPr>
        <p:sp>
          <p:nvSpPr>
            <p:cNvPr id="3680" name="Google Shape;3680;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2" name="Google Shape;3692;p27"/>
          <p:cNvGrpSpPr/>
          <p:nvPr/>
        </p:nvGrpSpPr>
        <p:grpSpPr>
          <a:xfrm>
            <a:off x="-1280339" y="957811"/>
            <a:ext cx="2004400" cy="325351"/>
            <a:chOff x="1548550" y="1864025"/>
            <a:chExt cx="203150" cy="32975"/>
          </a:xfrm>
        </p:grpSpPr>
        <p:sp>
          <p:nvSpPr>
            <p:cNvPr id="3693" name="Google Shape;3693;p27"/>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27"/>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27"/>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27"/>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27"/>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27"/>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27"/>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27"/>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27"/>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27"/>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27"/>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27"/>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5" name="Google Shape;3705;p27"/>
          <p:cNvGrpSpPr/>
          <p:nvPr/>
        </p:nvGrpSpPr>
        <p:grpSpPr>
          <a:xfrm>
            <a:off x="3069610" y="5719025"/>
            <a:ext cx="906033" cy="182827"/>
            <a:chOff x="2022925" y="1662750"/>
            <a:chExt cx="510700" cy="137175"/>
          </a:xfrm>
        </p:grpSpPr>
        <p:sp>
          <p:nvSpPr>
            <p:cNvPr id="3706" name="Google Shape;3706;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8" name="Google Shape;3718;p27"/>
          <p:cNvGrpSpPr/>
          <p:nvPr/>
        </p:nvGrpSpPr>
        <p:grpSpPr>
          <a:xfrm>
            <a:off x="5860235" y="6162050"/>
            <a:ext cx="906033" cy="182827"/>
            <a:chOff x="2022925" y="1662750"/>
            <a:chExt cx="510700" cy="137175"/>
          </a:xfrm>
        </p:grpSpPr>
        <p:sp>
          <p:nvSpPr>
            <p:cNvPr id="3719" name="Google Shape;3719;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31" name="Google Shape;3731;p27"/>
          <p:cNvGrpSpPr/>
          <p:nvPr/>
        </p:nvGrpSpPr>
        <p:grpSpPr>
          <a:xfrm>
            <a:off x="-1502877" y="1971750"/>
            <a:ext cx="3396768" cy="912378"/>
            <a:chOff x="2022925" y="1662750"/>
            <a:chExt cx="510700" cy="137175"/>
          </a:xfrm>
        </p:grpSpPr>
        <p:sp>
          <p:nvSpPr>
            <p:cNvPr id="3732" name="Google Shape;3732;p27"/>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27"/>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27"/>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27"/>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27"/>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27"/>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27"/>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27"/>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27"/>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27"/>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27"/>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27"/>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CUSTOM_3_1">
    <p:bg>
      <p:bgPr>
        <a:solidFill>
          <a:schemeClr val="dk2"/>
        </a:solidFill>
        <a:effectLst/>
      </p:bgPr>
    </p:bg>
    <p:spTree>
      <p:nvGrpSpPr>
        <p:cNvPr id="1" name="Shape 3744"/>
        <p:cNvGrpSpPr/>
        <p:nvPr/>
      </p:nvGrpSpPr>
      <p:grpSpPr>
        <a:xfrm>
          <a:off x="0" y="0"/>
          <a:ext cx="0" cy="0"/>
          <a:chOff x="0" y="0"/>
          <a:chExt cx="0" cy="0"/>
        </a:xfrm>
      </p:grpSpPr>
      <p:sp>
        <p:nvSpPr>
          <p:cNvPr id="3745" name="Google Shape;3745;p28"/>
          <p:cNvSpPr/>
          <p:nvPr/>
        </p:nvSpPr>
        <p:spPr>
          <a:xfrm rot="10800000">
            <a:off x="0" y="-75"/>
            <a:ext cx="7560000" cy="71532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28"/>
          <p:cNvSpPr/>
          <p:nvPr/>
        </p:nvSpPr>
        <p:spPr>
          <a:xfrm rot="10800000">
            <a:off x="-75" y="62"/>
            <a:ext cx="7560000" cy="5451000"/>
          </a:xfrm>
          <a:prstGeom prst="round2SameRect">
            <a:avLst>
              <a:gd name="adj1" fmla="val 50000"/>
              <a:gd name="adj2" fmla="val 0"/>
            </a:avLst>
          </a:prstGeom>
          <a:solidFill>
            <a:srgbClr val="FFFFFF">
              <a:alpha val="497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28"/>
          <p:cNvSpPr/>
          <p:nvPr/>
        </p:nvSpPr>
        <p:spPr>
          <a:xfrm>
            <a:off x="0" y="9396225"/>
            <a:ext cx="7560000" cy="13134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28"/>
          <p:cNvSpPr/>
          <p:nvPr/>
        </p:nvSpPr>
        <p:spPr>
          <a:xfrm>
            <a:off x="512075" y="9642750"/>
            <a:ext cx="6550200" cy="815400"/>
          </a:xfrm>
          <a:prstGeom prst="ellipse">
            <a:avLst/>
          </a:prstGeom>
          <a:solidFill>
            <a:srgbClr val="000000">
              <a:alpha val="18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28"/>
          <p:cNvSpPr/>
          <p:nvPr/>
        </p:nvSpPr>
        <p:spPr>
          <a:xfrm>
            <a:off x="504875" y="-4050"/>
            <a:ext cx="6550200" cy="10092000"/>
          </a:xfrm>
          <a:prstGeom prst="trapezoid">
            <a:avLst>
              <a:gd name="adj" fmla="val 43281"/>
            </a:avLst>
          </a:prstGeom>
          <a:solidFill>
            <a:srgbClr val="6E6EE3">
              <a:alpha val="43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50" name="Google Shape;3750;p28"/>
          <p:cNvGrpSpPr/>
          <p:nvPr/>
        </p:nvGrpSpPr>
        <p:grpSpPr>
          <a:xfrm>
            <a:off x="-134030" y="4944788"/>
            <a:ext cx="2581691" cy="693447"/>
            <a:chOff x="2022925" y="1662750"/>
            <a:chExt cx="510700" cy="137175"/>
          </a:xfrm>
        </p:grpSpPr>
        <p:sp>
          <p:nvSpPr>
            <p:cNvPr id="3751" name="Google Shape;3751;p2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2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2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2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2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2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2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2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2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2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2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2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63" name="Google Shape;3763;p28"/>
          <p:cNvGrpSpPr/>
          <p:nvPr/>
        </p:nvGrpSpPr>
        <p:grpSpPr>
          <a:xfrm>
            <a:off x="5380324" y="105397"/>
            <a:ext cx="3034777" cy="492600"/>
            <a:chOff x="1548550" y="1864025"/>
            <a:chExt cx="203150" cy="32975"/>
          </a:xfrm>
        </p:grpSpPr>
        <p:sp>
          <p:nvSpPr>
            <p:cNvPr id="3764" name="Google Shape;3764;p28"/>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28"/>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28"/>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28"/>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28"/>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28"/>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28"/>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28"/>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28"/>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28"/>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28"/>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28"/>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76" name="Google Shape;3776;p28"/>
          <p:cNvGrpSpPr/>
          <p:nvPr/>
        </p:nvGrpSpPr>
        <p:grpSpPr>
          <a:xfrm>
            <a:off x="5386436" y="4075410"/>
            <a:ext cx="2700012" cy="1093095"/>
            <a:chOff x="1394250" y="1515075"/>
            <a:chExt cx="511550" cy="207100"/>
          </a:xfrm>
        </p:grpSpPr>
        <p:sp>
          <p:nvSpPr>
            <p:cNvPr id="3777" name="Google Shape;3777;p28"/>
            <p:cNvSpPr/>
            <p:nvPr/>
          </p:nvSpPr>
          <p:spPr>
            <a:xfrm>
              <a:off x="1545050" y="1572525"/>
              <a:ext cx="220800" cy="149650"/>
            </a:xfrm>
            <a:custGeom>
              <a:avLst/>
              <a:gdLst/>
              <a:ahLst/>
              <a:cxnLst/>
              <a:rect l="l" t="t" r="r" b="b"/>
              <a:pathLst>
                <a:path w="8832" h="5986" extrusionOk="0">
                  <a:moveTo>
                    <a:pt x="4553" y="0"/>
                  </a:moveTo>
                  <a:cubicBezTo>
                    <a:pt x="4468" y="0"/>
                    <a:pt x="4382" y="2"/>
                    <a:pt x="4296" y="5"/>
                  </a:cubicBezTo>
                  <a:cubicBezTo>
                    <a:pt x="1894" y="103"/>
                    <a:pt x="0" y="1518"/>
                    <a:pt x="66" y="3167"/>
                  </a:cubicBezTo>
                  <a:cubicBezTo>
                    <a:pt x="130" y="4758"/>
                    <a:pt x="1992" y="5985"/>
                    <a:pt x="4279" y="5985"/>
                  </a:cubicBezTo>
                  <a:cubicBezTo>
                    <a:pt x="4364" y="5985"/>
                    <a:pt x="4450" y="5984"/>
                    <a:pt x="4536" y="5980"/>
                  </a:cubicBezTo>
                  <a:cubicBezTo>
                    <a:pt x="6938" y="5883"/>
                    <a:pt x="8832" y="4468"/>
                    <a:pt x="8766" y="2818"/>
                  </a:cubicBezTo>
                  <a:cubicBezTo>
                    <a:pt x="8702" y="1228"/>
                    <a:pt x="6840" y="0"/>
                    <a:pt x="45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28"/>
            <p:cNvSpPr/>
            <p:nvPr/>
          </p:nvSpPr>
          <p:spPr>
            <a:xfrm>
              <a:off x="1733075" y="1575925"/>
              <a:ext cx="117425" cy="109400"/>
            </a:xfrm>
            <a:custGeom>
              <a:avLst/>
              <a:gdLst/>
              <a:ahLst/>
              <a:cxnLst/>
              <a:rect l="l" t="t" r="r" b="b"/>
              <a:pathLst>
                <a:path w="4697" h="4376" extrusionOk="0">
                  <a:moveTo>
                    <a:pt x="2358" y="1"/>
                  </a:moveTo>
                  <a:cubicBezTo>
                    <a:pt x="2325" y="1"/>
                    <a:pt x="2293" y="1"/>
                    <a:pt x="2260" y="3"/>
                  </a:cubicBezTo>
                  <a:cubicBezTo>
                    <a:pt x="990" y="54"/>
                    <a:pt x="0" y="1074"/>
                    <a:pt x="48" y="2280"/>
                  </a:cubicBezTo>
                  <a:cubicBezTo>
                    <a:pt x="95" y="3456"/>
                    <a:pt x="1110" y="4375"/>
                    <a:pt x="2337" y="4375"/>
                  </a:cubicBezTo>
                  <a:cubicBezTo>
                    <a:pt x="2370" y="4375"/>
                    <a:pt x="2403" y="4374"/>
                    <a:pt x="2435" y="4373"/>
                  </a:cubicBezTo>
                  <a:cubicBezTo>
                    <a:pt x="3706" y="4322"/>
                    <a:pt x="4696" y="3302"/>
                    <a:pt x="4648" y="2096"/>
                  </a:cubicBezTo>
                  <a:cubicBezTo>
                    <a:pt x="4600" y="920"/>
                    <a:pt x="3585" y="1"/>
                    <a:pt x="23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28"/>
            <p:cNvSpPr/>
            <p:nvPr/>
          </p:nvSpPr>
          <p:spPr>
            <a:xfrm>
              <a:off x="1479725" y="1597350"/>
              <a:ext cx="117425" cy="109400"/>
            </a:xfrm>
            <a:custGeom>
              <a:avLst/>
              <a:gdLst/>
              <a:ahLst/>
              <a:cxnLst/>
              <a:rect l="l" t="t" r="r" b="b"/>
              <a:pathLst>
                <a:path w="4697" h="4376" extrusionOk="0">
                  <a:moveTo>
                    <a:pt x="2360" y="1"/>
                  </a:moveTo>
                  <a:cubicBezTo>
                    <a:pt x="2327" y="1"/>
                    <a:pt x="2294" y="1"/>
                    <a:pt x="2262" y="3"/>
                  </a:cubicBezTo>
                  <a:cubicBezTo>
                    <a:pt x="991" y="54"/>
                    <a:pt x="1" y="1074"/>
                    <a:pt x="49" y="2280"/>
                  </a:cubicBezTo>
                  <a:cubicBezTo>
                    <a:pt x="96" y="3456"/>
                    <a:pt x="1111" y="4375"/>
                    <a:pt x="2338" y="4375"/>
                  </a:cubicBezTo>
                  <a:cubicBezTo>
                    <a:pt x="2371" y="4375"/>
                    <a:pt x="2403" y="4374"/>
                    <a:pt x="2436" y="4373"/>
                  </a:cubicBezTo>
                  <a:cubicBezTo>
                    <a:pt x="3707" y="4322"/>
                    <a:pt x="4697" y="3302"/>
                    <a:pt x="4648" y="2096"/>
                  </a:cubicBezTo>
                  <a:cubicBezTo>
                    <a:pt x="4601" y="920"/>
                    <a:pt x="3586" y="1"/>
                    <a:pt x="23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28"/>
            <p:cNvSpPr/>
            <p:nvPr/>
          </p:nvSpPr>
          <p:spPr>
            <a:xfrm>
              <a:off x="1433450" y="1544475"/>
              <a:ext cx="117425" cy="109400"/>
            </a:xfrm>
            <a:custGeom>
              <a:avLst/>
              <a:gdLst/>
              <a:ahLst/>
              <a:cxnLst/>
              <a:rect l="l" t="t" r="r" b="b"/>
              <a:pathLst>
                <a:path w="4697" h="4376" extrusionOk="0">
                  <a:moveTo>
                    <a:pt x="2358" y="1"/>
                  </a:moveTo>
                  <a:cubicBezTo>
                    <a:pt x="2326" y="1"/>
                    <a:pt x="2293" y="1"/>
                    <a:pt x="2260" y="3"/>
                  </a:cubicBezTo>
                  <a:cubicBezTo>
                    <a:pt x="991" y="54"/>
                    <a:pt x="1" y="1074"/>
                    <a:pt x="48" y="2281"/>
                  </a:cubicBezTo>
                  <a:cubicBezTo>
                    <a:pt x="96" y="3456"/>
                    <a:pt x="1111" y="4375"/>
                    <a:pt x="2338" y="4375"/>
                  </a:cubicBezTo>
                  <a:cubicBezTo>
                    <a:pt x="2370" y="4375"/>
                    <a:pt x="2403" y="4374"/>
                    <a:pt x="2436" y="4373"/>
                  </a:cubicBezTo>
                  <a:cubicBezTo>
                    <a:pt x="3706" y="4322"/>
                    <a:pt x="4697" y="3302"/>
                    <a:pt x="4648" y="2096"/>
                  </a:cubicBezTo>
                  <a:cubicBezTo>
                    <a:pt x="4601" y="921"/>
                    <a:pt x="3585" y="1"/>
                    <a:pt x="23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28"/>
            <p:cNvSpPr/>
            <p:nvPr/>
          </p:nvSpPr>
          <p:spPr>
            <a:xfrm>
              <a:off x="1666350" y="1515075"/>
              <a:ext cx="117450" cy="109375"/>
            </a:xfrm>
            <a:custGeom>
              <a:avLst/>
              <a:gdLst/>
              <a:ahLst/>
              <a:cxnLst/>
              <a:rect l="l" t="t" r="r" b="b"/>
              <a:pathLst>
                <a:path w="4698" h="4375" extrusionOk="0">
                  <a:moveTo>
                    <a:pt x="2359" y="0"/>
                  </a:moveTo>
                  <a:cubicBezTo>
                    <a:pt x="2326" y="0"/>
                    <a:pt x="2294" y="1"/>
                    <a:pt x="2261" y="2"/>
                  </a:cubicBezTo>
                  <a:cubicBezTo>
                    <a:pt x="991" y="53"/>
                    <a:pt x="0" y="1073"/>
                    <a:pt x="49" y="2280"/>
                  </a:cubicBezTo>
                  <a:cubicBezTo>
                    <a:pt x="96" y="3456"/>
                    <a:pt x="1111" y="4375"/>
                    <a:pt x="2338" y="4375"/>
                  </a:cubicBezTo>
                  <a:cubicBezTo>
                    <a:pt x="2371" y="4375"/>
                    <a:pt x="2404" y="4374"/>
                    <a:pt x="2437" y="4373"/>
                  </a:cubicBezTo>
                  <a:cubicBezTo>
                    <a:pt x="3707" y="4321"/>
                    <a:pt x="4697" y="3302"/>
                    <a:pt x="4649" y="2096"/>
                  </a:cubicBezTo>
                  <a:cubicBezTo>
                    <a:pt x="4601" y="920"/>
                    <a:pt x="3586" y="0"/>
                    <a:pt x="23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28"/>
            <p:cNvSpPr/>
            <p:nvPr/>
          </p:nvSpPr>
          <p:spPr>
            <a:xfrm>
              <a:off x="1582225" y="1538500"/>
              <a:ext cx="117450" cy="109400"/>
            </a:xfrm>
            <a:custGeom>
              <a:avLst/>
              <a:gdLst/>
              <a:ahLst/>
              <a:cxnLst/>
              <a:rect l="l" t="t" r="r" b="b"/>
              <a:pathLst>
                <a:path w="4698" h="4376" extrusionOk="0">
                  <a:moveTo>
                    <a:pt x="2359" y="1"/>
                  </a:moveTo>
                  <a:cubicBezTo>
                    <a:pt x="2327" y="1"/>
                    <a:pt x="2294" y="2"/>
                    <a:pt x="2261" y="3"/>
                  </a:cubicBezTo>
                  <a:cubicBezTo>
                    <a:pt x="991" y="55"/>
                    <a:pt x="1" y="1074"/>
                    <a:pt x="49" y="2280"/>
                  </a:cubicBezTo>
                  <a:cubicBezTo>
                    <a:pt x="96" y="3456"/>
                    <a:pt x="1112" y="4375"/>
                    <a:pt x="2339" y="4375"/>
                  </a:cubicBezTo>
                  <a:cubicBezTo>
                    <a:pt x="2371" y="4375"/>
                    <a:pt x="2404" y="4375"/>
                    <a:pt x="2437" y="4373"/>
                  </a:cubicBezTo>
                  <a:cubicBezTo>
                    <a:pt x="3707" y="4322"/>
                    <a:pt x="4698" y="3302"/>
                    <a:pt x="4649" y="2096"/>
                  </a:cubicBezTo>
                  <a:cubicBezTo>
                    <a:pt x="4602" y="920"/>
                    <a:pt x="3586" y="1"/>
                    <a:pt x="2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28"/>
            <p:cNvSpPr/>
            <p:nvPr/>
          </p:nvSpPr>
          <p:spPr>
            <a:xfrm>
              <a:off x="1442500" y="1611625"/>
              <a:ext cx="67950" cy="63275"/>
            </a:xfrm>
            <a:custGeom>
              <a:avLst/>
              <a:gdLst/>
              <a:ahLst/>
              <a:cxnLst/>
              <a:rect l="l" t="t" r="r" b="b"/>
              <a:pathLst>
                <a:path w="2718" h="2531" extrusionOk="0">
                  <a:moveTo>
                    <a:pt x="1367" y="0"/>
                  </a:moveTo>
                  <a:cubicBezTo>
                    <a:pt x="1348" y="0"/>
                    <a:pt x="1328" y="0"/>
                    <a:pt x="1309" y="1"/>
                  </a:cubicBezTo>
                  <a:cubicBezTo>
                    <a:pt x="573" y="30"/>
                    <a:pt x="0" y="620"/>
                    <a:pt x="28" y="1319"/>
                  </a:cubicBezTo>
                  <a:cubicBezTo>
                    <a:pt x="56" y="1998"/>
                    <a:pt x="643" y="2531"/>
                    <a:pt x="1352" y="2531"/>
                  </a:cubicBezTo>
                  <a:cubicBezTo>
                    <a:pt x="1372" y="2531"/>
                    <a:pt x="1391" y="2530"/>
                    <a:pt x="1410" y="2530"/>
                  </a:cubicBezTo>
                  <a:cubicBezTo>
                    <a:pt x="2145" y="2501"/>
                    <a:pt x="2718" y="1910"/>
                    <a:pt x="2690" y="1212"/>
                  </a:cubicBezTo>
                  <a:cubicBezTo>
                    <a:pt x="2663" y="532"/>
                    <a:pt x="2076" y="0"/>
                    <a:pt x="13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28"/>
            <p:cNvSpPr/>
            <p:nvPr/>
          </p:nvSpPr>
          <p:spPr>
            <a:xfrm>
              <a:off x="1525250" y="1549225"/>
              <a:ext cx="67975" cy="63300"/>
            </a:xfrm>
            <a:custGeom>
              <a:avLst/>
              <a:gdLst/>
              <a:ahLst/>
              <a:cxnLst/>
              <a:rect l="l" t="t" r="r" b="b"/>
              <a:pathLst>
                <a:path w="2719" h="2532" extrusionOk="0">
                  <a:moveTo>
                    <a:pt x="1367" y="1"/>
                  </a:moveTo>
                  <a:cubicBezTo>
                    <a:pt x="1348" y="1"/>
                    <a:pt x="1328" y="1"/>
                    <a:pt x="1309" y="2"/>
                  </a:cubicBezTo>
                  <a:cubicBezTo>
                    <a:pt x="574" y="31"/>
                    <a:pt x="0" y="621"/>
                    <a:pt x="29" y="1320"/>
                  </a:cubicBezTo>
                  <a:cubicBezTo>
                    <a:pt x="56" y="1999"/>
                    <a:pt x="643" y="2531"/>
                    <a:pt x="1352" y="2531"/>
                  </a:cubicBezTo>
                  <a:cubicBezTo>
                    <a:pt x="1371" y="2531"/>
                    <a:pt x="1391" y="2531"/>
                    <a:pt x="1410" y="2530"/>
                  </a:cubicBezTo>
                  <a:cubicBezTo>
                    <a:pt x="2145" y="2501"/>
                    <a:pt x="2719" y="1911"/>
                    <a:pt x="2691" y="1212"/>
                  </a:cubicBezTo>
                  <a:cubicBezTo>
                    <a:pt x="2663" y="533"/>
                    <a:pt x="2076" y="1"/>
                    <a:pt x="13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28"/>
            <p:cNvSpPr/>
            <p:nvPr/>
          </p:nvSpPr>
          <p:spPr>
            <a:xfrm>
              <a:off x="1748900" y="1542850"/>
              <a:ext cx="68000" cy="63300"/>
            </a:xfrm>
            <a:custGeom>
              <a:avLst/>
              <a:gdLst/>
              <a:ahLst/>
              <a:cxnLst/>
              <a:rect l="l" t="t" r="r" b="b"/>
              <a:pathLst>
                <a:path w="2720" h="2532" extrusionOk="0">
                  <a:moveTo>
                    <a:pt x="1367" y="0"/>
                  </a:moveTo>
                  <a:cubicBezTo>
                    <a:pt x="1348" y="0"/>
                    <a:pt x="1329" y="1"/>
                    <a:pt x="1309" y="2"/>
                  </a:cubicBezTo>
                  <a:cubicBezTo>
                    <a:pt x="574" y="31"/>
                    <a:pt x="1" y="621"/>
                    <a:pt x="30" y="1320"/>
                  </a:cubicBezTo>
                  <a:cubicBezTo>
                    <a:pt x="57" y="1999"/>
                    <a:pt x="644" y="2531"/>
                    <a:pt x="1353" y="2531"/>
                  </a:cubicBezTo>
                  <a:cubicBezTo>
                    <a:pt x="1372" y="2531"/>
                    <a:pt x="1391" y="2531"/>
                    <a:pt x="1411" y="2530"/>
                  </a:cubicBezTo>
                  <a:cubicBezTo>
                    <a:pt x="2146" y="2501"/>
                    <a:pt x="2719" y="1911"/>
                    <a:pt x="2691" y="1212"/>
                  </a:cubicBezTo>
                  <a:cubicBezTo>
                    <a:pt x="2663" y="533"/>
                    <a:pt x="2077" y="0"/>
                    <a:pt x="13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28"/>
            <p:cNvSpPr/>
            <p:nvPr/>
          </p:nvSpPr>
          <p:spPr>
            <a:xfrm>
              <a:off x="1802925" y="1556200"/>
              <a:ext cx="67950" cy="63300"/>
            </a:xfrm>
            <a:custGeom>
              <a:avLst/>
              <a:gdLst/>
              <a:ahLst/>
              <a:cxnLst/>
              <a:rect l="l" t="t" r="r" b="b"/>
              <a:pathLst>
                <a:path w="2718" h="2532" extrusionOk="0">
                  <a:moveTo>
                    <a:pt x="1367" y="1"/>
                  </a:moveTo>
                  <a:cubicBezTo>
                    <a:pt x="1348" y="1"/>
                    <a:pt x="1328" y="1"/>
                    <a:pt x="1309" y="2"/>
                  </a:cubicBezTo>
                  <a:cubicBezTo>
                    <a:pt x="573" y="31"/>
                    <a:pt x="0" y="621"/>
                    <a:pt x="28" y="1320"/>
                  </a:cubicBezTo>
                  <a:cubicBezTo>
                    <a:pt x="55" y="1999"/>
                    <a:pt x="643" y="2532"/>
                    <a:pt x="1352" y="2532"/>
                  </a:cubicBezTo>
                  <a:cubicBezTo>
                    <a:pt x="1371" y="2532"/>
                    <a:pt x="1391" y="2531"/>
                    <a:pt x="1410" y="2530"/>
                  </a:cubicBezTo>
                  <a:cubicBezTo>
                    <a:pt x="2145" y="2501"/>
                    <a:pt x="2718" y="1911"/>
                    <a:pt x="2690" y="1212"/>
                  </a:cubicBezTo>
                  <a:cubicBezTo>
                    <a:pt x="2663" y="533"/>
                    <a:pt x="2076" y="1"/>
                    <a:pt x="13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28"/>
            <p:cNvSpPr/>
            <p:nvPr/>
          </p:nvSpPr>
          <p:spPr>
            <a:xfrm>
              <a:off x="1837825" y="1595675"/>
              <a:ext cx="67975" cy="63300"/>
            </a:xfrm>
            <a:custGeom>
              <a:avLst/>
              <a:gdLst/>
              <a:ahLst/>
              <a:cxnLst/>
              <a:rect l="l" t="t" r="r" b="b"/>
              <a:pathLst>
                <a:path w="2719" h="2532" extrusionOk="0">
                  <a:moveTo>
                    <a:pt x="1364" y="0"/>
                  </a:moveTo>
                  <a:cubicBezTo>
                    <a:pt x="1346" y="0"/>
                    <a:pt x="1327" y="1"/>
                    <a:pt x="1308" y="1"/>
                  </a:cubicBezTo>
                  <a:cubicBezTo>
                    <a:pt x="573" y="31"/>
                    <a:pt x="1" y="621"/>
                    <a:pt x="29" y="1319"/>
                  </a:cubicBezTo>
                  <a:cubicBezTo>
                    <a:pt x="56" y="2000"/>
                    <a:pt x="644" y="2532"/>
                    <a:pt x="1354" y="2532"/>
                  </a:cubicBezTo>
                  <a:cubicBezTo>
                    <a:pt x="1373" y="2532"/>
                    <a:pt x="1392" y="2532"/>
                    <a:pt x="1411" y="2531"/>
                  </a:cubicBezTo>
                  <a:cubicBezTo>
                    <a:pt x="2146" y="2501"/>
                    <a:pt x="2718" y="1911"/>
                    <a:pt x="2690" y="1213"/>
                  </a:cubicBezTo>
                  <a:cubicBezTo>
                    <a:pt x="2663" y="532"/>
                    <a:pt x="2075" y="0"/>
                    <a:pt x="13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28"/>
            <p:cNvSpPr/>
            <p:nvPr/>
          </p:nvSpPr>
          <p:spPr>
            <a:xfrm>
              <a:off x="1394250" y="1586125"/>
              <a:ext cx="67975" cy="63325"/>
            </a:xfrm>
            <a:custGeom>
              <a:avLst/>
              <a:gdLst/>
              <a:ahLst/>
              <a:cxnLst/>
              <a:rect l="l" t="t" r="r" b="b"/>
              <a:pathLst>
                <a:path w="2719" h="2533" extrusionOk="0">
                  <a:moveTo>
                    <a:pt x="1365" y="1"/>
                  </a:moveTo>
                  <a:cubicBezTo>
                    <a:pt x="1347" y="1"/>
                    <a:pt x="1328" y="1"/>
                    <a:pt x="1309" y="2"/>
                  </a:cubicBezTo>
                  <a:cubicBezTo>
                    <a:pt x="573" y="32"/>
                    <a:pt x="1" y="622"/>
                    <a:pt x="28" y="1320"/>
                  </a:cubicBezTo>
                  <a:cubicBezTo>
                    <a:pt x="56" y="2001"/>
                    <a:pt x="644" y="2533"/>
                    <a:pt x="1354" y="2533"/>
                  </a:cubicBezTo>
                  <a:cubicBezTo>
                    <a:pt x="1373" y="2533"/>
                    <a:pt x="1392" y="2532"/>
                    <a:pt x="1410" y="2531"/>
                  </a:cubicBezTo>
                  <a:cubicBezTo>
                    <a:pt x="2145" y="2501"/>
                    <a:pt x="2718" y="1911"/>
                    <a:pt x="2690" y="1213"/>
                  </a:cubicBezTo>
                  <a:cubicBezTo>
                    <a:pt x="2663" y="533"/>
                    <a:pt x="2075" y="1"/>
                    <a:pt x="13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9" name="Google Shape;3789;p28"/>
          <p:cNvGrpSpPr/>
          <p:nvPr/>
        </p:nvGrpSpPr>
        <p:grpSpPr>
          <a:xfrm>
            <a:off x="-509776" y="3274447"/>
            <a:ext cx="3034777" cy="492600"/>
            <a:chOff x="1548550" y="1864025"/>
            <a:chExt cx="203150" cy="32975"/>
          </a:xfrm>
        </p:grpSpPr>
        <p:sp>
          <p:nvSpPr>
            <p:cNvPr id="3790" name="Google Shape;3790;p28"/>
            <p:cNvSpPr/>
            <p:nvPr/>
          </p:nvSpPr>
          <p:spPr>
            <a:xfrm>
              <a:off x="1604950" y="1864025"/>
              <a:ext cx="86800" cy="24125"/>
            </a:xfrm>
            <a:custGeom>
              <a:avLst/>
              <a:gdLst/>
              <a:ahLst/>
              <a:cxnLst/>
              <a:rect l="l" t="t" r="r" b="b"/>
              <a:pathLst>
                <a:path w="3472" h="965" extrusionOk="0">
                  <a:moveTo>
                    <a:pt x="1736" y="0"/>
                  </a:moveTo>
                  <a:cubicBezTo>
                    <a:pt x="777" y="0"/>
                    <a:pt x="0" y="216"/>
                    <a:pt x="0" y="482"/>
                  </a:cubicBezTo>
                  <a:cubicBezTo>
                    <a:pt x="0" y="749"/>
                    <a:pt x="777" y="965"/>
                    <a:pt x="1736" y="965"/>
                  </a:cubicBezTo>
                  <a:cubicBezTo>
                    <a:pt x="2694" y="965"/>
                    <a:pt x="3471" y="749"/>
                    <a:pt x="3471" y="482"/>
                  </a:cubicBezTo>
                  <a:cubicBezTo>
                    <a:pt x="3471" y="216"/>
                    <a:pt x="2694" y="0"/>
                    <a:pt x="17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28"/>
            <p:cNvSpPr/>
            <p:nvPr/>
          </p:nvSpPr>
          <p:spPr>
            <a:xfrm>
              <a:off x="1570800" y="1869050"/>
              <a:ext cx="45925" cy="17675"/>
            </a:xfrm>
            <a:custGeom>
              <a:avLst/>
              <a:gdLst/>
              <a:ahLst/>
              <a:cxnLst/>
              <a:rect l="l" t="t" r="r" b="b"/>
              <a:pathLst>
                <a:path w="1837" h="707" extrusionOk="0">
                  <a:moveTo>
                    <a:pt x="919" y="1"/>
                  </a:moveTo>
                  <a:cubicBezTo>
                    <a:pt x="412" y="1"/>
                    <a:pt x="1" y="159"/>
                    <a:pt x="1" y="354"/>
                  </a:cubicBezTo>
                  <a:cubicBezTo>
                    <a:pt x="1" y="549"/>
                    <a:pt x="412" y="707"/>
                    <a:pt x="919" y="707"/>
                  </a:cubicBezTo>
                  <a:cubicBezTo>
                    <a:pt x="1425" y="707"/>
                    <a:pt x="1836" y="549"/>
                    <a:pt x="1836" y="354"/>
                  </a:cubicBezTo>
                  <a:cubicBezTo>
                    <a:pt x="1836" y="159"/>
                    <a:pt x="1425" y="1"/>
                    <a:pt x="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28"/>
            <p:cNvSpPr/>
            <p:nvPr/>
          </p:nvSpPr>
          <p:spPr>
            <a:xfrm>
              <a:off x="1672050" y="1867250"/>
              <a:ext cx="45925" cy="17675"/>
            </a:xfrm>
            <a:custGeom>
              <a:avLst/>
              <a:gdLst/>
              <a:ahLst/>
              <a:cxnLst/>
              <a:rect l="l" t="t" r="r" b="b"/>
              <a:pathLst>
                <a:path w="1837" h="707" extrusionOk="0">
                  <a:moveTo>
                    <a:pt x="919" y="0"/>
                  </a:moveTo>
                  <a:cubicBezTo>
                    <a:pt x="412" y="0"/>
                    <a:pt x="1" y="159"/>
                    <a:pt x="1" y="353"/>
                  </a:cubicBezTo>
                  <a:cubicBezTo>
                    <a:pt x="1" y="548"/>
                    <a:pt x="412" y="706"/>
                    <a:pt x="919" y="706"/>
                  </a:cubicBezTo>
                  <a:cubicBezTo>
                    <a:pt x="1425" y="706"/>
                    <a:pt x="1836" y="548"/>
                    <a:pt x="1836" y="353"/>
                  </a:cubicBezTo>
                  <a:cubicBezTo>
                    <a:pt x="1836" y="159"/>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28"/>
            <p:cNvSpPr/>
            <p:nvPr/>
          </p:nvSpPr>
          <p:spPr>
            <a:xfrm>
              <a:off x="1689675" y="1876050"/>
              <a:ext cx="45925" cy="17675"/>
            </a:xfrm>
            <a:custGeom>
              <a:avLst/>
              <a:gdLst/>
              <a:ahLst/>
              <a:cxnLst/>
              <a:rect l="l" t="t" r="r" b="b"/>
              <a:pathLst>
                <a:path w="1837" h="707" extrusionOk="0">
                  <a:moveTo>
                    <a:pt x="918" y="1"/>
                  </a:moveTo>
                  <a:cubicBezTo>
                    <a:pt x="412" y="1"/>
                    <a:pt x="1" y="159"/>
                    <a:pt x="1" y="354"/>
                  </a:cubicBezTo>
                  <a:cubicBezTo>
                    <a:pt x="1" y="550"/>
                    <a:pt x="412" y="707"/>
                    <a:pt x="918" y="707"/>
                  </a:cubicBezTo>
                  <a:cubicBezTo>
                    <a:pt x="1425" y="707"/>
                    <a:pt x="1836" y="550"/>
                    <a:pt x="1836" y="354"/>
                  </a:cubicBezTo>
                  <a:cubicBezTo>
                    <a:pt x="1836" y="159"/>
                    <a:pt x="1425" y="1"/>
                    <a:pt x="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28"/>
            <p:cNvSpPr/>
            <p:nvPr/>
          </p:nvSpPr>
          <p:spPr>
            <a:xfrm>
              <a:off x="1596375" y="1879325"/>
              <a:ext cx="45925" cy="17675"/>
            </a:xfrm>
            <a:custGeom>
              <a:avLst/>
              <a:gdLst/>
              <a:ahLst/>
              <a:cxnLst/>
              <a:rect l="l" t="t" r="r" b="b"/>
              <a:pathLst>
                <a:path w="1837" h="707" extrusionOk="0">
                  <a:moveTo>
                    <a:pt x="919" y="0"/>
                  </a:moveTo>
                  <a:cubicBezTo>
                    <a:pt x="412" y="0"/>
                    <a:pt x="1" y="158"/>
                    <a:pt x="1" y="353"/>
                  </a:cubicBezTo>
                  <a:cubicBezTo>
                    <a:pt x="1" y="548"/>
                    <a:pt x="412" y="706"/>
                    <a:pt x="919" y="706"/>
                  </a:cubicBezTo>
                  <a:cubicBezTo>
                    <a:pt x="1425" y="706"/>
                    <a:pt x="1837" y="548"/>
                    <a:pt x="1837" y="353"/>
                  </a:cubicBezTo>
                  <a:cubicBezTo>
                    <a:pt x="1837" y="158"/>
                    <a:pt x="1425" y="0"/>
                    <a:pt x="9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28"/>
            <p:cNvSpPr/>
            <p:nvPr/>
          </p:nvSpPr>
          <p:spPr>
            <a:xfrm>
              <a:off x="1630325" y="1876050"/>
              <a:ext cx="45875" cy="17675"/>
            </a:xfrm>
            <a:custGeom>
              <a:avLst/>
              <a:gdLst/>
              <a:ahLst/>
              <a:cxnLst/>
              <a:rect l="l" t="t" r="r" b="b"/>
              <a:pathLst>
                <a:path w="1835" h="707" extrusionOk="0">
                  <a:moveTo>
                    <a:pt x="917" y="1"/>
                  </a:moveTo>
                  <a:cubicBezTo>
                    <a:pt x="411" y="1"/>
                    <a:pt x="0" y="159"/>
                    <a:pt x="0" y="354"/>
                  </a:cubicBezTo>
                  <a:cubicBezTo>
                    <a:pt x="0" y="550"/>
                    <a:pt x="411" y="707"/>
                    <a:pt x="917" y="707"/>
                  </a:cubicBezTo>
                  <a:cubicBezTo>
                    <a:pt x="1425" y="707"/>
                    <a:pt x="1835" y="550"/>
                    <a:pt x="1835" y="354"/>
                  </a:cubicBezTo>
                  <a:cubicBezTo>
                    <a:pt x="1835" y="159"/>
                    <a:pt x="1425" y="1"/>
                    <a:pt x="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28"/>
            <p:cNvSpPr/>
            <p:nvPr/>
          </p:nvSpPr>
          <p:spPr>
            <a:xfrm>
              <a:off x="1706300" y="1872775"/>
              <a:ext cx="26550" cy="10225"/>
            </a:xfrm>
            <a:custGeom>
              <a:avLst/>
              <a:gdLst/>
              <a:ahLst/>
              <a:cxnLst/>
              <a:rect l="l" t="t" r="r" b="b"/>
              <a:pathLst>
                <a:path w="1062" h="409" extrusionOk="0">
                  <a:moveTo>
                    <a:pt x="532" y="1"/>
                  </a:moveTo>
                  <a:cubicBezTo>
                    <a:pt x="238" y="1"/>
                    <a:pt x="0" y="92"/>
                    <a:pt x="0" y="205"/>
                  </a:cubicBezTo>
                  <a:cubicBezTo>
                    <a:pt x="0" y="318"/>
                    <a:pt x="238" y="409"/>
                    <a:pt x="532" y="409"/>
                  </a:cubicBezTo>
                  <a:cubicBezTo>
                    <a:pt x="824" y="409"/>
                    <a:pt x="1062" y="318"/>
                    <a:pt x="1062" y="205"/>
                  </a:cubicBezTo>
                  <a:cubicBezTo>
                    <a:pt x="1062" y="92"/>
                    <a:pt x="824" y="1"/>
                    <a:pt x="5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28"/>
            <p:cNvSpPr/>
            <p:nvPr/>
          </p:nvSpPr>
          <p:spPr>
            <a:xfrm>
              <a:off x="1672325" y="1882300"/>
              <a:ext cx="26575" cy="10250"/>
            </a:xfrm>
            <a:custGeom>
              <a:avLst/>
              <a:gdLst/>
              <a:ahLst/>
              <a:cxnLst/>
              <a:rect l="l" t="t" r="r" b="b"/>
              <a:pathLst>
                <a:path w="1063" h="410" extrusionOk="0">
                  <a:moveTo>
                    <a:pt x="531" y="1"/>
                  </a:moveTo>
                  <a:cubicBezTo>
                    <a:pt x="239" y="1"/>
                    <a:pt x="1" y="92"/>
                    <a:pt x="1" y="205"/>
                  </a:cubicBezTo>
                  <a:cubicBezTo>
                    <a:pt x="1" y="318"/>
                    <a:pt x="239" y="409"/>
                    <a:pt x="531" y="409"/>
                  </a:cubicBezTo>
                  <a:cubicBezTo>
                    <a:pt x="825" y="409"/>
                    <a:pt x="1063" y="317"/>
                    <a:pt x="1063" y="205"/>
                  </a:cubicBezTo>
                  <a:cubicBezTo>
                    <a:pt x="1063" y="92"/>
                    <a:pt x="825"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28"/>
            <p:cNvSpPr/>
            <p:nvPr/>
          </p:nvSpPr>
          <p:spPr>
            <a:xfrm>
              <a:off x="1583125" y="1881875"/>
              <a:ext cx="26575" cy="10250"/>
            </a:xfrm>
            <a:custGeom>
              <a:avLst/>
              <a:gdLst/>
              <a:ahLst/>
              <a:cxnLst/>
              <a:rect l="l" t="t" r="r" b="b"/>
              <a:pathLst>
                <a:path w="1063" h="410" extrusionOk="0">
                  <a:moveTo>
                    <a:pt x="531" y="0"/>
                  </a:moveTo>
                  <a:cubicBezTo>
                    <a:pt x="238" y="0"/>
                    <a:pt x="1" y="92"/>
                    <a:pt x="1" y="205"/>
                  </a:cubicBezTo>
                  <a:cubicBezTo>
                    <a:pt x="1" y="318"/>
                    <a:pt x="238" y="410"/>
                    <a:pt x="531" y="410"/>
                  </a:cubicBezTo>
                  <a:cubicBezTo>
                    <a:pt x="825" y="410"/>
                    <a:pt x="1062" y="318"/>
                    <a:pt x="1062" y="205"/>
                  </a:cubicBezTo>
                  <a:cubicBezTo>
                    <a:pt x="1062" y="92"/>
                    <a:pt x="825" y="1"/>
                    <a:pt x="5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28"/>
            <p:cNvSpPr/>
            <p:nvPr/>
          </p:nvSpPr>
          <p:spPr>
            <a:xfrm>
              <a:off x="1561800" y="1879375"/>
              <a:ext cx="26600" cy="10250"/>
            </a:xfrm>
            <a:custGeom>
              <a:avLst/>
              <a:gdLst/>
              <a:ahLst/>
              <a:cxnLst/>
              <a:rect l="l" t="t" r="r" b="b"/>
              <a:pathLst>
                <a:path w="1064" h="410" extrusionOk="0">
                  <a:moveTo>
                    <a:pt x="532" y="0"/>
                  </a:moveTo>
                  <a:cubicBezTo>
                    <a:pt x="239" y="0"/>
                    <a:pt x="1" y="92"/>
                    <a:pt x="1" y="205"/>
                  </a:cubicBezTo>
                  <a:cubicBezTo>
                    <a:pt x="1" y="317"/>
                    <a:pt x="239" y="409"/>
                    <a:pt x="532" y="409"/>
                  </a:cubicBezTo>
                  <a:cubicBezTo>
                    <a:pt x="826" y="409"/>
                    <a:pt x="1064" y="317"/>
                    <a:pt x="1064" y="205"/>
                  </a:cubicBezTo>
                  <a:cubicBezTo>
                    <a:pt x="1064" y="92"/>
                    <a:pt x="826" y="1"/>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28"/>
            <p:cNvSpPr/>
            <p:nvPr/>
          </p:nvSpPr>
          <p:spPr>
            <a:xfrm>
              <a:off x="1548550" y="1872775"/>
              <a:ext cx="26575" cy="10250"/>
            </a:xfrm>
            <a:custGeom>
              <a:avLst/>
              <a:gdLst/>
              <a:ahLst/>
              <a:cxnLst/>
              <a:rect l="l" t="t" r="r" b="b"/>
              <a:pathLst>
                <a:path w="1063" h="410" extrusionOk="0">
                  <a:moveTo>
                    <a:pt x="531" y="1"/>
                  </a:moveTo>
                  <a:cubicBezTo>
                    <a:pt x="238" y="1"/>
                    <a:pt x="1" y="93"/>
                    <a:pt x="1" y="205"/>
                  </a:cubicBezTo>
                  <a:cubicBezTo>
                    <a:pt x="1" y="318"/>
                    <a:pt x="238" y="410"/>
                    <a:pt x="531" y="410"/>
                  </a:cubicBezTo>
                  <a:cubicBezTo>
                    <a:pt x="824" y="410"/>
                    <a:pt x="1062" y="318"/>
                    <a:pt x="1062" y="205"/>
                  </a:cubicBezTo>
                  <a:cubicBezTo>
                    <a:pt x="1062" y="93"/>
                    <a:pt x="824" y="1"/>
                    <a:pt x="5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28"/>
            <p:cNvSpPr/>
            <p:nvPr/>
          </p:nvSpPr>
          <p:spPr>
            <a:xfrm>
              <a:off x="1725100" y="1877200"/>
              <a:ext cx="26600" cy="10225"/>
            </a:xfrm>
            <a:custGeom>
              <a:avLst/>
              <a:gdLst/>
              <a:ahLst/>
              <a:cxnLst/>
              <a:rect l="l" t="t" r="r" b="b"/>
              <a:pathLst>
                <a:path w="1064" h="409" extrusionOk="0">
                  <a:moveTo>
                    <a:pt x="532" y="0"/>
                  </a:moveTo>
                  <a:cubicBezTo>
                    <a:pt x="238" y="0"/>
                    <a:pt x="1" y="92"/>
                    <a:pt x="1" y="205"/>
                  </a:cubicBezTo>
                  <a:cubicBezTo>
                    <a:pt x="1" y="318"/>
                    <a:pt x="238" y="409"/>
                    <a:pt x="532" y="409"/>
                  </a:cubicBezTo>
                  <a:cubicBezTo>
                    <a:pt x="826" y="409"/>
                    <a:pt x="1063" y="318"/>
                    <a:pt x="1063" y="205"/>
                  </a:cubicBezTo>
                  <a:cubicBezTo>
                    <a:pt x="1063" y="92"/>
                    <a:pt x="826" y="0"/>
                    <a:pt x="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02" name="Google Shape;3802;p28"/>
          <p:cNvGrpSpPr/>
          <p:nvPr/>
        </p:nvGrpSpPr>
        <p:grpSpPr>
          <a:xfrm>
            <a:off x="3717886" y="1674710"/>
            <a:ext cx="2700012" cy="1093095"/>
            <a:chOff x="1394250" y="1515075"/>
            <a:chExt cx="511550" cy="207100"/>
          </a:xfrm>
        </p:grpSpPr>
        <p:sp>
          <p:nvSpPr>
            <p:cNvPr id="3803" name="Google Shape;3803;p28"/>
            <p:cNvSpPr/>
            <p:nvPr/>
          </p:nvSpPr>
          <p:spPr>
            <a:xfrm>
              <a:off x="1545050" y="1572525"/>
              <a:ext cx="220800" cy="149650"/>
            </a:xfrm>
            <a:custGeom>
              <a:avLst/>
              <a:gdLst/>
              <a:ahLst/>
              <a:cxnLst/>
              <a:rect l="l" t="t" r="r" b="b"/>
              <a:pathLst>
                <a:path w="8832" h="5986" extrusionOk="0">
                  <a:moveTo>
                    <a:pt x="4553" y="0"/>
                  </a:moveTo>
                  <a:cubicBezTo>
                    <a:pt x="4468" y="0"/>
                    <a:pt x="4382" y="2"/>
                    <a:pt x="4296" y="5"/>
                  </a:cubicBezTo>
                  <a:cubicBezTo>
                    <a:pt x="1894" y="103"/>
                    <a:pt x="0" y="1518"/>
                    <a:pt x="66" y="3167"/>
                  </a:cubicBezTo>
                  <a:cubicBezTo>
                    <a:pt x="130" y="4758"/>
                    <a:pt x="1992" y="5985"/>
                    <a:pt x="4279" y="5985"/>
                  </a:cubicBezTo>
                  <a:cubicBezTo>
                    <a:pt x="4364" y="5985"/>
                    <a:pt x="4450" y="5984"/>
                    <a:pt x="4536" y="5980"/>
                  </a:cubicBezTo>
                  <a:cubicBezTo>
                    <a:pt x="6938" y="5883"/>
                    <a:pt x="8832" y="4468"/>
                    <a:pt x="8766" y="2818"/>
                  </a:cubicBezTo>
                  <a:cubicBezTo>
                    <a:pt x="8702" y="1228"/>
                    <a:pt x="6840" y="0"/>
                    <a:pt x="455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28"/>
            <p:cNvSpPr/>
            <p:nvPr/>
          </p:nvSpPr>
          <p:spPr>
            <a:xfrm>
              <a:off x="1733075" y="1575925"/>
              <a:ext cx="117425" cy="109400"/>
            </a:xfrm>
            <a:custGeom>
              <a:avLst/>
              <a:gdLst/>
              <a:ahLst/>
              <a:cxnLst/>
              <a:rect l="l" t="t" r="r" b="b"/>
              <a:pathLst>
                <a:path w="4697" h="4376" extrusionOk="0">
                  <a:moveTo>
                    <a:pt x="2358" y="1"/>
                  </a:moveTo>
                  <a:cubicBezTo>
                    <a:pt x="2325" y="1"/>
                    <a:pt x="2293" y="1"/>
                    <a:pt x="2260" y="3"/>
                  </a:cubicBezTo>
                  <a:cubicBezTo>
                    <a:pt x="990" y="54"/>
                    <a:pt x="0" y="1074"/>
                    <a:pt x="48" y="2280"/>
                  </a:cubicBezTo>
                  <a:cubicBezTo>
                    <a:pt x="95" y="3456"/>
                    <a:pt x="1110" y="4375"/>
                    <a:pt x="2337" y="4375"/>
                  </a:cubicBezTo>
                  <a:cubicBezTo>
                    <a:pt x="2370" y="4375"/>
                    <a:pt x="2403" y="4374"/>
                    <a:pt x="2435" y="4373"/>
                  </a:cubicBezTo>
                  <a:cubicBezTo>
                    <a:pt x="3706" y="4322"/>
                    <a:pt x="4696" y="3302"/>
                    <a:pt x="4648" y="2096"/>
                  </a:cubicBezTo>
                  <a:cubicBezTo>
                    <a:pt x="4600" y="920"/>
                    <a:pt x="3585" y="1"/>
                    <a:pt x="23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28"/>
            <p:cNvSpPr/>
            <p:nvPr/>
          </p:nvSpPr>
          <p:spPr>
            <a:xfrm>
              <a:off x="1479725" y="1597350"/>
              <a:ext cx="117425" cy="109400"/>
            </a:xfrm>
            <a:custGeom>
              <a:avLst/>
              <a:gdLst/>
              <a:ahLst/>
              <a:cxnLst/>
              <a:rect l="l" t="t" r="r" b="b"/>
              <a:pathLst>
                <a:path w="4697" h="4376" extrusionOk="0">
                  <a:moveTo>
                    <a:pt x="2360" y="1"/>
                  </a:moveTo>
                  <a:cubicBezTo>
                    <a:pt x="2327" y="1"/>
                    <a:pt x="2294" y="1"/>
                    <a:pt x="2262" y="3"/>
                  </a:cubicBezTo>
                  <a:cubicBezTo>
                    <a:pt x="991" y="54"/>
                    <a:pt x="1" y="1074"/>
                    <a:pt x="49" y="2280"/>
                  </a:cubicBezTo>
                  <a:cubicBezTo>
                    <a:pt x="96" y="3456"/>
                    <a:pt x="1111" y="4375"/>
                    <a:pt x="2338" y="4375"/>
                  </a:cubicBezTo>
                  <a:cubicBezTo>
                    <a:pt x="2371" y="4375"/>
                    <a:pt x="2403" y="4374"/>
                    <a:pt x="2436" y="4373"/>
                  </a:cubicBezTo>
                  <a:cubicBezTo>
                    <a:pt x="3707" y="4322"/>
                    <a:pt x="4697" y="3302"/>
                    <a:pt x="4648" y="2096"/>
                  </a:cubicBezTo>
                  <a:cubicBezTo>
                    <a:pt x="4601" y="920"/>
                    <a:pt x="3586" y="1"/>
                    <a:pt x="23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28"/>
            <p:cNvSpPr/>
            <p:nvPr/>
          </p:nvSpPr>
          <p:spPr>
            <a:xfrm>
              <a:off x="1433450" y="1544475"/>
              <a:ext cx="117425" cy="109400"/>
            </a:xfrm>
            <a:custGeom>
              <a:avLst/>
              <a:gdLst/>
              <a:ahLst/>
              <a:cxnLst/>
              <a:rect l="l" t="t" r="r" b="b"/>
              <a:pathLst>
                <a:path w="4697" h="4376" extrusionOk="0">
                  <a:moveTo>
                    <a:pt x="2358" y="1"/>
                  </a:moveTo>
                  <a:cubicBezTo>
                    <a:pt x="2326" y="1"/>
                    <a:pt x="2293" y="1"/>
                    <a:pt x="2260" y="3"/>
                  </a:cubicBezTo>
                  <a:cubicBezTo>
                    <a:pt x="991" y="54"/>
                    <a:pt x="1" y="1074"/>
                    <a:pt x="48" y="2281"/>
                  </a:cubicBezTo>
                  <a:cubicBezTo>
                    <a:pt x="96" y="3456"/>
                    <a:pt x="1111" y="4375"/>
                    <a:pt x="2338" y="4375"/>
                  </a:cubicBezTo>
                  <a:cubicBezTo>
                    <a:pt x="2370" y="4375"/>
                    <a:pt x="2403" y="4374"/>
                    <a:pt x="2436" y="4373"/>
                  </a:cubicBezTo>
                  <a:cubicBezTo>
                    <a:pt x="3706" y="4322"/>
                    <a:pt x="4697" y="3302"/>
                    <a:pt x="4648" y="2096"/>
                  </a:cubicBezTo>
                  <a:cubicBezTo>
                    <a:pt x="4601" y="921"/>
                    <a:pt x="3585" y="1"/>
                    <a:pt x="23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28"/>
            <p:cNvSpPr/>
            <p:nvPr/>
          </p:nvSpPr>
          <p:spPr>
            <a:xfrm>
              <a:off x="1666350" y="1515075"/>
              <a:ext cx="117450" cy="109375"/>
            </a:xfrm>
            <a:custGeom>
              <a:avLst/>
              <a:gdLst/>
              <a:ahLst/>
              <a:cxnLst/>
              <a:rect l="l" t="t" r="r" b="b"/>
              <a:pathLst>
                <a:path w="4698" h="4375" extrusionOk="0">
                  <a:moveTo>
                    <a:pt x="2359" y="0"/>
                  </a:moveTo>
                  <a:cubicBezTo>
                    <a:pt x="2326" y="0"/>
                    <a:pt x="2294" y="1"/>
                    <a:pt x="2261" y="2"/>
                  </a:cubicBezTo>
                  <a:cubicBezTo>
                    <a:pt x="991" y="53"/>
                    <a:pt x="0" y="1073"/>
                    <a:pt x="49" y="2280"/>
                  </a:cubicBezTo>
                  <a:cubicBezTo>
                    <a:pt x="96" y="3456"/>
                    <a:pt x="1111" y="4375"/>
                    <a:pt x="2338" y="4375"/>
                  </a:cubicBezTo>
                  <a:cubicBezTo>
                    <a:pt x="2371" y="4375"/>
                    <a:pt x="2404" y="4374"/>
                    <a:pt x="2437" y="4373"/>
                  </a:cubicBezTo>
                  <a:cubicBezTo>
                    <a:pt x="3707" y="4321"/>
                    <a:pt x="4697" y="3302"/>
                    <a:pt x="4649" y="2096"/>
                  </a:cubicBezTo>
                  <a:cubicBezTo>
                    <a:pt x="4601" y="920"/>
                    <a:pt x="3586" y="0"/>
                    <a:pt x="23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28"/>
            <p:cNvSpPr/>
            <p:nvPr/>
          </p:nvSpPr>
          <p:spPr>
            <a:xfrm>
              <a:off x="1582225" y="1538500"/>
              <a:ext cx="117450" cy="109400"/>
            </a:xfrm>
            <a:custGeom>
              <a:avLst/>
              <a:gdLst/>
              <a:ahLst/>
              <a:cxnLst/>
              <a:rect l="l" t="t" r="r" b="b"/>
              <a:pathLst>
                <a:path w="4698" h="4376" extrusionOk="0">
                  <a:moveTo>
                    <a:pt x="2359" y="1"/>
                  </a:moveTo>
                  <a:cubicBezTo>
                    <a:pt x="2327" y="1"/>
                    <a:pt x="2294" y="2"/>
                    <a:pt x="2261" y="3"/>
                  </a:cubicBezTo>
                  <a:cubicBezTo>
                    <a:pt x="991" y="55"/>
                    <a:pt x="1" y="1074"/>
                    <a:pt x="49" y="2280"/>
                  </a:cubicBezTo>
                  <a:cubicBezTo>
                    <a:pt x="96" y="3456"/>
                    <a:pt x="1112" y="4375"/>
                    <a:pt x="2339" y="4375"/>
                  </a:cubicBezTo>
                  <a:cubicBezTo>
                    <a:pt x="2371" y="4375"/>
                    <a:pt x="2404" y="4375"/>
                    <a:pt x="2437" y="4373"/>
                  </a:cubicBezTo>
                  <a:cubicBezTo>
                    <a:pt x="3707" y="4322"/>
                    <a:pt x="4698" y="3302"/>
                    <a:pt x="4649" y="2096"/>
                  </a:cubicBezTo>
                  <a:cubicBezTo>
                    <a:pt x="4602" y="920"/>
                    <a:pt x="3586" y="1"/>
                    <a:pt x="2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28"/>
            <p:cNvSpPr/>
            <p:nvPr/>
          </p:nvSpPr>
          <p:spPr>
            <a:xfrm>
              <a:off x="1442500" y="1611625"/>
              <a:ext cx="67950" cy="63275"/>
            </a:xfrm>
            <a:custGeom>
              <a:avLst/>
              <a:gdLst/>
              <a:ahLst/>
              <a:cxnLst/>
              <a:rect l="l" t="t" r="r" b="b"/>
              <a:pathLst>
                <a:path w="2718" h="2531" extrusionOk="0">
                  <a:moveTo>
                    <a:pt x="1367" y="0"/>
                  </a:moveTo>
                  <a:cubicBezTo>
                    <a:pt x="1348" y="0"/>
                    <a:pt x="1328" y="0"/>
                    <a:pt x="1309" y="1"/>
                  </a:cubicBezTo>
                  <a:cubicBezTo>
                    <a:pt x="573" y="30"/>
                    <a:pt x="0" y="620"/>
                    <a:pt x="28" y="1319"/>
                  </a:cubicBezTo>
                  <a:cubicBezTo>
                    <a:pt x="56" y="1998"/>
                    <a:pt x="643" y="2531"/>
                    <a:pt x="1352" y="2531"/>
                  </a:cubicBezTo>
                  <a:cubicBezTo>
                    <a:pt x="1372" y="2531"/>
                    <a:pt x="1391" y="2530"/>
                    <a:pt x="1410" y="2530"/>
                  </a:cubicBezTo>
                  <a:cubicBezTo>
                    <a:pt x="2145" y="2501"/>
                    <a:pt x="2718" y="1910"/>
                    <a:pt x="2690" y="1212"/>
                  </a:cubicBezTo>
                  <a:cubicBezTo>
                    <a:pt x="2663" y="532"/>
                    <a:pt x="2076" y="0"/>
                    <a:pt x="13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28"/>
            <p:cNvSpPr/>
            <p:nvPr/>
          </p:nvSpPr>
          <p:spPr>
            <a:xfrm>
              <a:off x="1525250" y="1549225"/>
              <a:ext cx="67975" cy="63300"/>
            </a:xfrm>
            <a:custGeom>
              <a:avLst/>
              <a:gdLst/>
              <a:ahLst/>
              <a:cxnLst/>
              <a:rect l="l" t="t" r="r" b="b"/>
              <a:pathLst>
                <a:path w="2719" h="2532" extrusionOk="0">
                  <a:moveTo>
                    <a:pt x="1367" y="1"/>
                  </a:moveTo>
                  <a:cubicBezTo>
                    <a:pt x="1348" y="1"/>
                    <a:pt x="1328" y="1"/>
                    <a:pt x="1309" y="2"/>
                  </a:cubicBezTo>
                  <a:cubicBezTo>
                    <a:pt x="574" y="31"/>
                    <a:pt x="0" y="621"/>
                    <a:pt x="29" y="1320"/>
                  </a:cubicBezTo>
                  <a:cubicBezTo>
                    <a:pt x="56" y="1999"/>
                    <a:pt x="643" y="2531"/>
                    <a:pt x="1352" y="2531"/>
                  </a:cubicBezTo>
                  <a:cubicBezTo>
                    <a:pt x="1371" y="2531"/>
                    <a:pt x="1391" y="2531"/>
                    <a:pt x="1410" y="2530"/>
                  </a:cubicBezTo>
                  <a:cubicBezTo>
                    <a:pt x="2145" y="2501"/>
                    <a:pt x="2719" y="1911"/>
                    <a:pt x="2691" y="1212"/>
                  </a:cubicBezTo>
                  <a:cubicBezTo>
                    <a:pt x="2663" y="533"/>
                    <a:pt x="2076" y="1"/>
                    <a:pt x="13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28"/>
            <p:cNvSpPr/>
            <p:nvPr/>
          </p:nvSpPr>
          <p:spPr>
            <a:xfrm>
              <a:off x="1748900" y="1542850"/>
              <a:ext cx="68000" cy="63300"/>
            </a:xfrm>
            <a:custGeom>
              <a:avLst/>
              <a:gdLst/>
              <a:ahLst/>
              <a:cxnLst/>
              <a:rect l="l" t="t" r="r" b="b"/>
              <a:pathLst>
                <a:path w="2720" h="2532" extrusionOk="0">
                  <a:moveTo>
                    <a:pt x="1367" y="0"/>
                  </a:moveTo>
                  <a:cubicBezTo>
                    <a:pt x="1348" y="0"/>
                    <a:pt x="1329" y="1"/>
                    <a:pt x="1309" y="2"/>
                  </a:cubicBezTo>
                  <a:cubicBezTo>
                    <a:pt x="574" y="31"/>
                    <a:pt x="1" y="621"/>
                    <a:pt x="30" y="1320"/>
                  </a:cubicBezTo>
                  <a:cubicBezTo>
                    <a:pt x="57" y="1999"/>
                    <a:pt x="644" y="2531"/>
                    <a:pt x="1353" y="2531"/>
                  </a:cubicBezTo>
                  <a:cubicBezTo>
                    <a:pt x="1372" y="2531"/>
                    <a:pt x="1391" y="2531"/>
                    <a:pt x="1411" y="2530"/>
                  </a:cubicBezTo>
                  <a:cubicBezTo>
                    <a:pt x="2146" y="2501"/>
                    <a:pt x="2719" y="1911"/>
                    <a:pt x="2691" y="1212"/>
                  </a:cubicBezTo>
                  <a:cubicBezTo>
                    <a:pt x="2663" y="533"/>
                    <a:pt x="2077" y="0"/>
                    <a:pt x="13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28"/>
            <p:cNvSpPr/>
            <p:nvPr/>
          </p:nvSpPr>
          <p:spPr>
            <a:xfrm>
              <a:off x="1802925" y="1556200"/>
              <a:ext cx="67950" cy="63300"/>
            </a:xfrm>
            <a:custGeom>
              <a:avLst/>
              <a:gdLst/>
              <a:ahLst/>
              <a:cxnLst/>
              <a:rect l="l" t="t" r="r" b="b"/>
              <a:pathLst>
                <a:path w="2718" h="2532" extrusionOk="0">
                  <a:moveTo>
                    <a:pt x="1367" y="1"/>
                  </a:moveTo>
                  <a:cubicBezTo>
                    <a:pt x="1348" y="1"/>
                    <a:pt x="1328" y="1"/>
                    <a:pt x="1309" y="2"/>
                  </a:cubicBezTo>
                  <a:cubicBezTo>
                    <a:pt x="573" y="31"/>
                    <a:pt x="0" y="621"/>
                    <a:pt x="28" y="1320"/>
                  </a:cubicBezTo>
                  <a:cubicBezTo>
                    <a:pt x="55" y="1999"/>
                    <a:pt x="643" y="2532"/>
                    <a:pt x="1352" y="2532"/>
                  </a:cubicBezTo>
                  <a:cubicBezTo>
                    <a:pt x="1371" y="2532"/>
                    <a:pt x="1391" y="2531"/>
                    <a:pt x="1410" y="2530"/>
                  </a:cubicBezTo>
                  <a:cubicBezTo>
                    <a:pt x="2145" y="2501"/>
                    <a:pt x="2718" y="1911"/>
                    <a:pt x="2690" y="1212"/>
                  </a:cubicBezTo>
                  <a:cubicBezTo>
                    <a:pt x="2663" y="533"/>
                    <a:pt x="2076" y="1"/>
                    <a:pt x="13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28"/>
            <p:cNvSpPr/>
            <p:nvPr/>
          </p:nvSpPr>
          <p:spPr>
            <a:xfrm>
              <a:off x="1837825" y="1595675"/>
              <a:ext cx="67975" cy="63300"/>
            </a:xfrm>
            <a:custGeom>
              <a:avLst/>
              <a:gdLst/>
              <a:ahLst/>
              <a:cxnLst/>
              <a:rect l="l" t="t" r="r" b="b"/>
              <a:pathLst>
                <a:path w="2719" h="2532" extrusionOk="0">
                  <a:moveTo>
                    <a:pt x="1364" y="0"/>
                  </a:moveTo>
                  <a:cubicBezTo>
                    <a:pt x="1346" y="0"/>
                    <a:pt x="1327" y="1"/>
                    <a:pt x="1308" y="1"/>
                  </a:cubicBezTo>
                  <a:cubicBezTo>
                    <a:pt x="573" y="31"/>
                    <a:pt x="1" y="621"/>
                    <a:pt x="29" y="1319"/>
                  </a:cubicBezTo>
                  <a:cubicBezTo>
                    <a:pt x="56" y="2000"/>
                    <a:pt x="644" y="2532"/>
                    <a:pt x="1354" y="2532"/>
                  </a:cubicBezTo>
                  <a:cubicBezTo>
                    <a:pt x="1373" y="2532"/>
                    <a:pt x="1392" y="2532"/>
                    <a:pt x="1411" y="2531"/>
                  </a:cubicBezTo>
                  <a:cubicBezTo>
                    <a:pt x="2146" y="2501"/>
                    <a:pt x="2718" y="1911"/>
                    <a:pt x="2690" y="1213"/>
                  </a:cubicBezTo>
                  <a:cubicBezTo>
                    <a:pt x="2663" y="532"/>
                    <a:pt x="2075" y="0"/>
                    <a:pt x="13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28"/>
            <p:cNvSpPr/>
            <p:nvPr/>
          </p:nvSpPr>
          <p:spPr>
            <a:xfrm>
              <a:off x="1394250" y="1586125"/>
              <a:ext cx="67975" cy="63325"/>
            </a:xfrm>
            <a:custGeom>
              <a:avLst/>
              <a:gdLst/>
              <a:ahLst/>
              <a:cxnLst/>
              <a:rect l="l" t="t" r="r" b="b"/>
              <a:pathLst>
                <a:path w="2719" h="2533" extrusionOk="0">
                  <a:moveTo>
                    <a:pt x="1365" y="1"/>
                  </a:moveTo>
                  <a:cubicBezTo>
                    <a:pt x="1347" y="1"/>
                    <a:pt x="1328" y="1"/>
                    <a:pt x="1309" y="2"/>
                  </a:cubicBezTo>
                  <a:cubicBezTo>
                    <a:pt x="573" y="32"/>
                    <a:pt x="1" y="622"/>
                    <a:pt x="28" y="1320"/>
                  </a:cubicBezTo>
                  <a:cubicBezTo>
                    <a:pt x="56" y="2001"/>
                    <a:pt x="644" y="2533"/>
                    <a:pt x="1354" y="2533"/>
                  </a:cubicBezTo>
                  <a:cubicBezTo>
                    <a:pt x="1373" y="2533"/>
                    <a:pt x="1392" y="2532"/>
                    <a:pt x="1410" y="2531"/>
                  </a:cubicBezTo>
                  <a:cubicBezTo>
                    <a:pt x="2145" y="2501"/>
                    <a:pt x="2718" y="1911"/>
                    <a:pt x="2690" y="1213"/>
                  </a:cubicBezTo>
                  <a:cubicBezTo>
                    <a:pt x="2663" y="533"/>
                    <a:pt x="2075" y="1"/>
                    <a:pt x="13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5" name="Google Shape;3815;p28"/>
          <p:cNvGrpSpPr/>
          <p:nvPr/>
        </p:nvGrpSpPr>
        <p:grpSpPr>
          <a:xfrm>
            <a:off x="-128505" y="141451"/>
            <a:ext cx="2581691" cy="693447"/>
            <a:chOff x="2022925" y="1662750"/>
            <a:chExt cx="510700" cy="137175"/>
          </a:xfrm>
        </p:grpSpPr>
        <p:sp>
          <p:nvSpPr>
            <p:cNvPr id="3816" name="Google Shape;3816;p28"/>
            <p:cNvSpPr/>
            <p:nvPr/>
          </p:nvSpPr>
          <p:spPr>
            <a:xfrm>
              <a:off x="2173550" y="1701425"/>
              <a:ext cx="219675" cy="98500"/>
            </a:xfrm>
            <a:custGeom>
              <a:avLst/>
              <a:gdLst/>
              <a:ahLst/>
              <a:cxnLst/>
              <a:rect l="l" t="t" r="r" b="b"/>
              <a:pathLst>
                <a:path w="8787" h="3940" extrusionOk="0">
                  <a:moveTo>
                    <a:pt x="4708" y="1"/>
                  </a:moveTo>
                  <a:cubicBezTo>
                    <a:pt x="4578" y="1"/>
                    <a:pt x="4447" y="3"/>
                    <a:pt x="4315" y="8"/>
                  </a:cubicBezTo>
                  <a:cubicBezTo>
                    <a:pt x="1913" y="105"/>
                    <a:pt x="0" y="1061"/>
                    <a:pt x="45" y="2144"/>
                  </a:cubicBezTo>
                  <a:cubicBezTo>
                    <a:pt x="86" y="3169"/>
                    <a:pt x="1858" y="3939"/>
                    <a:pt x="4079" y="3939"/>
                  </a:cubicBezTo>
                  <a:cubicBezTo>
                    <a:pt x="4209" y="3939"/>
                    <a:pt x="4340" y="3937"/>
                    <a:pt x="4473" y="3931"/>
                  </a:cubicBezTo>
                  <a:cubicBezTo>
                    <a:pt x="6875" y="3835"/>
                    <a:pt x="8786" y="2879"/>
                    <a:pt x="8743" y="1796"/>
                  </a:cubicBezTo>
                  <a:cubicBezTo>
                    <a:pt x="8702" y="772"/>
                    <a:pt x="6930" y="1"/>
                    <a:pt x="47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28"/>
            <p:cNvSpPr/>
            <p:nvPr/>
          </p:nvSpPr>
          <p:spPr>
            <a:xfrm>
              <a:off x="2361575" y="1701825"/>
              <a:ext cx="116600" cy="71950"/>
            </a:xfrm>
            <a:custGeom>
              <a:avLst/>
              <a:gdLst/>
              <a:ahLst/>
              <a:cxnLst/>
              <a:rect l="l" t="t" r="r" b="b"/>
              <a:pathLst>
                <a:path w="4664" h="2878" extrusionOk="0">
                  <a:moveTo>
                    <a:pt x="2423" y="1"/>
                  </a:moveTo>
                  <a:cubicBezTo>
                    <a:pt x="2374" y="1"/>
                    <a:pt x="2324" y="2"/>
                    <a:pt x="2274" y="4"/>
                  </a:cubicBezTo>
                  <a:cubicBezTo>
                    <a:pt x="1004" y="56"/>
                    <a:pt x="0" y="739"/>
                    <a:pt x="32" y="1532"/>
                  </a:cubicBezTo>
                  <a:cubicBezTo>
                    <a:pt x="63" y="2293"/>
                    <a:pt x="1038" y="2877"/>
                    <a:pt x="2240" y="2877"/>
                  </a:cubicBezTo>
                  <a:cubicBezTo>
                    <a:pt x="2289" y="2877"/>
                    <a:pt x="2339" y="2876"/>
                    <a:pt x="2389" y="2874"/>
                  </a:cubicBezTo>
                  <a:cubicBezTo>
                    <a:pt x="3659" y="2824"/>
                    <a:pt x="4663" y="2139"/>
                    <a:pt x="4631" y="1347"/>
                  </a:cubicBezTo>
                  <a:cubicBezTo>
                    <a:pt x="4601" y="586"/>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28"/>
            <p:cNvSpPr/>
            <p:nvPr/>
          </p:nvSpPr>
          <p:spPr>
            <a:xfrm>
              <a:off x="2108125" y="1719400"/>
              <a:ext cx="116600" cy="71925"/>
            </a:xfrm>
            <a:custGeom>
              <a:avLst/>
              <a:gdLst/>
              <a:ahLst/>
              <a:cxnLst/>
              <a:rect l="l" t="t" r="r" b="b"/>
              <a:pathLst>
                <a:path w="4664" h="2877" extrusionOk="0">
                  <a:moveTo>
                    <a:pt x="2423" y="1"/>
                  </a:moveTo>
                  <a:cubicBezTo>
                    <a:pt x="2374" y="1"/>
                    <a:pt x="2324" y="2"/>
                    <a:pt x="2274" y="4"/>
                  </a:cubicBezTo>
                  <a:cubicBezTo>
                    <a:pt x="1005" y="54"/>
                    <a:pt x="1" y="739"/>
                    <a:pt x="32" y="1531"/>
                  </a:cubicBezTo>
                  <a:cubicBezTo>
                    <a:pt x="63" y="2292"/>
                    <a:pt x="1036" y="2876"/>
                    <a:pt x="2238" y="2876"/>
                  </a:cubicBezTo>
                  <a:cubicBezTo>
                    <a:pt x="2288" y="2876"/>
                    <a:pt x="2339" y="2875"/>
                    <a:pt x="2390" y="2873"/>
                  </a:cubicBezTo>
                  <a:cubicBezTo>
                    <a:pt x="3659" y="2823"/>
                    <a:pt x="4664" y="2139"/>
                    <a:pt x="4632" y="1347"/>
                  </a:cubicBezTo>
                  <a:cubicBezTo>
                    <a:pt x="4601" y="585"/>
                    <a:pt x="3626" y="1"/>
                    <a:pt x="24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28"/>
            <p:cNvSpPr/>
            <p:nvPr/>
          </p:nvSpPr>
          <p:spPr>
            <a:xfrm>
              <a:off x="2062550" y="1685275"/>
              <a:ext cx="116600" cy="71925"/>
            </a:xfrm>
            <a:custGeom>
              <a:avLst/>
              <a:gdLst/>
              <a:ahLst/>
              <a:cxnLst/>
              <a:rect l="l" t="t" r="r" b="b"/>
              <a:pathLst>
                <a:path w="4664" h="2877" extrusionOk="0">
                  <a:moveTo>
                    <a:pt x="2424" y="0"/>
                  </a:moveTo>
                  <a:cubicBezTo>
                    <a:pt x="2374" y="0"/>
                    <a:pt x="2325" y="1"/>
                    <a:pt x="2275" y="3"/>
                  </a:cubicBezTo>
                  <a:cubicBezTo>
                    <a:pt x="1004" y="55"/>
                    <a:pt x="1" y="738"/>
                    <a:pt x="33" y="1531"/>
                  </a:cubicBezTo>
                  <a:cubicBezTo>
                    <a:pt x="63" y="2293"/>
                    <a:pt x="1038" y="2877"/>
                    <a:pt x="2240" y="2877"/>
                  </a:cubicBezTo>
                  <a:cubicBezTo>
                    <a:pt x="2290" y="2877"/>
                    <a:pt x="2339" y="2876"/>
                    <a:pt x="2389" y="2874"/>
                  </a:cubicBezTo>
                  <a:cubicBezTo>
                    <a:pt x="3660" y="2823"/>
                    <a:pt x="4663" y="2139"/>
                    <a:pt x="4631" y="1346"/>
                  </a:cubicBezTo>
                  <a:cubicBezTo>
                    <a:pt x="4602" y="585"/>
                    <a:pt x="3627" y="0"/>
                    <a:pt x="2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28"/>
            <p:cNvSpPr/>
            <p:nvPr/>
          </p:nvSpPr>
          <p:spPr>
            <a:xfrm>
              <a:off x="2295775" y="1662750"/>
              <a:ext cx="116600" cy="71925"/>
            </a:xfrm>
            <a:custGeom>
              <a:avLst/>
              <a:gdLst/>
              <a:ahLst/>
              <a:cxnLst/>
              <a:rect l="l" t="t" r="r" b="b"/>
              <a:pathLst>
                <a:path w="4664" h="2877" extrusionOk="0">
                  <a:moveTo>
                    <a:pt x="2426" y="1"/>
                  </a:moveTo>
                  <a:cubicBezTo>
                    <a:pt x="2376" y="1"/>
                    <a:pt x="2326" y="2"/>
                    <a:pt x="2275" y="4"/>
                  </a:cubicBezTo>
                  <a:cubicBezTo>
                    <a:pt x="1004" y="55"/>
                    <a:pt x="1" y="738"/>
                    <a:pt x="33" y="1531"/>
                  </a:cubicBezTo>
                  <a:cubicBezTo>
                    <a:pt x="62" y="2292"/>
                    <a:pt x="1037" y="2876"/>
                    <a:pt x="2240" y="2876"/>
                  </a:cubicBezTo>
                  <a:cubicBezTo>
                    <a:pt x="2289" y="2876"/>
                    <a:pt x="2339" y="2875"/>
                    <a:pt x="2389" y="2873"/>
                  </a:cubicBezTo>
                  <a:cubicBezTo>
                    <a:pt x="3660" y="2823"/>
                    <a:pt x="4663" y="2138"/>
                    <a:pt x="4631" y="1347"/>
                  </a:cubicBezTo>
                  <a:cubicBezTo>
                    <a:pt x="4601" y="586"/>
                    <a:pt x="3627" y="1"/>
                    <a:pt x="24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28"/>
            <p:cNvSpPr/>
            <p:nvPr/>
          </p:nvSpPr>
          <p:spPr>
            <a:xfrm>
              <a:off x="2211325" y="1679325"/>
              <a:ext cx="116600" cy="71950"/>
            </a:xfrm>
            <a:custGeom>
              <a:avLst/>
              <a:gdLst/>
              <a:ahLst/>
              <a:cxnLst/>
              <a:rect l="l" t="t" r="r" b="b"/>
              <a:pathLst>
                <a:path w="4664" h="2878" extrusionOk="0">
                  <a:moveTo>
                    <a:pt x="2424" y="1"/>
                  </a:moveTo>
                  <a:cubicBezTo>
                    <a:pt x="2374" y="1"/>
                    <a:pt x="2325" y="2"/>
                    <a:pt x="2275" y="4"/>
                  </a:cubicBezTo>
                  <a:cubicBezTo>
                    <a:pt x="1004" y="54"/>
                    <a:pt x="0" y="738"/>
                    <a:pt x="32" y="1531"/>
                  </a:cubicBezTo>
                  <a:cubicBezTo>
                    <a:pt x="63" y="2292"/>
                    <a:pt x="1038" y="2877"/>
                    <a:pt x="2240" y="2877"/>
                  </a:cubicBezTo>
                  <a:cubicBezTo>
                    <a:pt x="2290" y="2877"/>
                    <a:pt x="2339" y="2876"/>
                    <a:pt x="2389" y="2874"/>
                  </a:cubicBezTo>
                  <a:cubicBezTo>
                    <a:pt x="3660" y="2822"/>
                    <a:pt x="4663" y="2139"/>
                    <a:pt x="4631" y="1346"/>
                  </a:cubicBezTo>
                  <a:cubicBezTo>
                    <a:pt x="4602" y="585"/>
                    <a:pt x="3627" y="1"/>
                    <a:pt x="2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28"/>
            <p:cNvSpPr/>
            <p:nvPr/>
          </p:nvSpPr>
          <p:spPr>
            <a:xfrm>
              <a:off x="2070825" y="1729625"/>
              <a:ext cx="67500" cy="41625"/>
            </a:xfrm>
            <a:custGeom>
              <a:avLst/>
              <a:gdLst/>
              <a:ahLst/>
              <a:cxnLst/>
              <a:rect l="l" t="t" r="r" b="b"/>
              <a:pathLst>
                <a:path w="2700" h="1665" extrusionOk="0">
                  <a:moveTo>
                    <a:pt x="1403" y="0"/>
                  </a:moveTo>
                  <a:cubicBezTo>
                    <a:pt x="1374" y="0"/>
                    <a:pt x="1346" y="1"/>
                    <a:pt x="1317" y="2"/>
                  </a:cubicBezTo>
                  <a:cubicBezTo>
                    <a:pt x="581" y="32"/>
                    <a:pt x="0" y="427"/>
                    <a:pt x="19" y="886"/>
                  </a:cubicBezTo>
                  <a:cubicBezTo>
                    <a:pt x="37" y="1327"/>
                    <a:pt x="602" y="1665"/>
                    <a:pt x="1298" y="1665"/>
                  </a:cubicBezTo>
                  <a:cubicBezTo>
                    <a:pt x="1326" y="1665"/>
                    <a:pt x="1355" y="1664"/>
                    <a:pt x="1383" y="1663"/>
                  </a:cubicBezTo>
                  <a:cubicBezTo>
                    <a:pt x="2118" y="1633"/>
                    <a:pt x="2699" y="1238"/>
                    <a:pt x="2681" y="779"/>
                  </a:cubicBezTo>
                  <a:cubicBezTo>
                    <a:pt x="2663" y="338"/>
                    <a:pt x="2099" y="0"/>
                    <a:pt x="14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28"/>
            <p:cNvSpPr/>
            <p:nvPr/>
          </p:nvSpPr>
          <p:spPr>
            <a:xfrm>
              <a:off x="2154400" y="1687475"/>
              <a:ext cx="67500" cy="41625"/>
            </a:xfrm>
            <a:custGeom>
              <a:avLst/>
              <a:gdLst/>
              <a:ahLst/>
              <a:cxnLst/>
              <a:rect l="l" t="t" r="r" b="b"/>
              <a:pathLst>
                <a:path w="2700" h="1665" extrusionOk="0">
                  <a:moveTo>
                    <a:pt x="1402" y="0"/>
                  </a:moveTo>
                  <a:cubicBezTo>
                    <a:pt x="1373" y="0"/>
                    <a:pt x="1345" y="1"/>
                    <a:pt x="1316" y="2"/>
                  </a:cubicBezTo>
                  <a:cubicBezTo>
                    <a:pt x="581" y="32"/>
                    <a:pt x="0" y="427"/>
                    <a:pt x="19" y="886"/>
                  </a:cubicBezTo>
                  <a:cubicBezTo>
                    <a:pt x="37" y="1327"/>
                    <a:pt x="602" y="1665"/>
                    <a:pt x="1298" y="1665"/>
                  </a:cubicBezTo>
                  <a:cubicBezTo>
                    <a:pt x="1326" y="1665"/>
                    <a:pt x="1355" y="1664"/>
                    <a:pt x="1383" y="1663"/>
                  </a:cubicBezTo>
                  <a:cubicBezTo>
                    <a:pt x="2118" y="1633"/>
                    <a:pt x="2699" y="1237"/>
                    <a:pt x="2681" y="779"/>
                  </a:cubicBezTo>
                  <a:cubicBezTo>
                    <a:pt x="2663" y="338"/>
                    <a:pt x="2098" y="0"/>
                    <a:pt x="1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28"/>
            <p:cNvSpPr/>
            <p:nvPr/>
          </p:nvSpPr>
          <p:spPr>
            <a:xfrm>
              <a:off x="2378000" y="1680225"/>
              <a:ext cx="67500" cy="41625"/>
            </a:xfrm>
            <a:custGeom>
              <a:avLst/>
              <a:gdLst/>
              <a:ahLst/>
              <a:cxnLst/>
              <a:rect l="l" t="t" r="r" b="b"/>
              <a:pathLst>
                <a:path w="2700" h="1665" extrusionOk="0">
                  <a:moveTo>
                    <a:pt x="1405" y="1"/>
                  </a:moveTo>
                  <a:cubicBezTo>
                    <a:pt x="1375" y="1"/>
                    <a:pt x="1346" y="1"/>
                    <a:pt x="1317" y="3"/>
                  </a:cubicBezTo>
                  <a:cubicBezTo>
                    <a:pt x="582" y="32"/>
                    <a:pt x="1" y="428"/>
                    <a:pt x="19" y="886"/>
                  </a:cubicBezTo>
                  <a:cubicBezTo>
                    <a:pt x="37" y="1326"/>
                    <a:pt x="601" y="1665"/>
                    <a:pt x="1296" y="1665"/>
                  </a:cubicBezTo>
                  <a:cubicBezTo>
                    <a:pt x="1325" y="1665"/>
                    <a:pt x="1354" y="1664"/>
                    <a:pt x="1384" y="1663"/>
                  </a:cubicBezTo>
                  <a:cubicBezTo>
                    <a:pt x="2119" y="1634"/>
                    <a:pt x="2700" y="1238"/>
                    <a:pt x="2681" y="779"/>
                  </a:cubicBezTo>
                  <a:cubicBezTo>
                    <a:pt x="2663" y="339"/>
                    <a:pt x="2100" y="1"/>
                    <a:pt x="14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28"/>
            <p:cNvSpPr/>
            <p:nvPr/>
          </p:nvSpPr>
          <p:spPr>
            <a:xfrm>
              <a:off x="2431800" y="1688250"/>
              <a:ext cx="67500" cy="41625"/>
            </a:xfrm>
            <a:custGeom>
              <a:avLst/>
              <a:gdLst/>
              <a:ahLst/>
              <a:cxnLst/>
              <a:rect l="l" t="t" r="r" b="b"/>
              <a:pathLst>
                <a:path w="2700" h="1665" extrusionOk="0">
                  <a:moveTo>
                    <a:pt x="1405" y="0"/>
                  </a:moveTo>
                  <a:cubicBezTo>
                    <a:pt x="1376" y="0"/>
                    <a:pt x="1346" y="1"/>
                    <a:pt x="1317" y="2"/>
                  </a:cubicBezTo>
                  <a:cubicBezTo>
                    <a:pt x="582" y="31"/>
                    <a:pt x="1" y="427"/>
                    <a:pt x="19" y="886"/>
                  </a:cubicBezTo>
                  <a:cubicBezTo>
                    <a:pt x="37" y="1327"/>
                    <a:pt x="602" y="1665"/>
                    <a:pt x="1298" y="1665"/>
                  </a:cubicBezTo>
                  <a:cubicBezTo>
                    <a:pt x="1327" y="1665"/>
                    <a:pt x="1355" y="1664"/>
                    <a:pt x="1384" y="1663"/>
                  </a:cubicBezTo>
                  <a:cubicBezTo>
                    <a:pt x="2119" y="1633"/>
                    <a:pt x="2700" y="1237"/>
                    <a:pt x="2681" y="779"/>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28"/>
            <p:cNvSpPr/>
            <p:nvPr/>
          </p:nvSpPr>
          <p:spPr>
            <a:xfrm>
              <a:off x="2466125" y="1713750"/>
              <a:ext cx="67500" cy="41625"/>
            </a:xfrm>
            <a:custGeom>
              <a:avLst/>
              <a:gdLst/>
              <a:ahLst/>
              <a:cxnLst/>
              <a:rect l="l" t="t" r="r" b="b"/>
              <a:pathLst>
                <a:path w="2700" h="1665" extrusionOk="0">
                  <a:moveTo>
                    <a:pt x="1404" y="1"/>
                  </a:moveTo>
                  <a:cubicBezTo>
                    <a:pt x="1375" y="1"/>
                    <a:pt x="1346" y="1"/>
                    <a:pt x="1316" y="2"/>
                  </a:cubicBezTo>
                  <a:cubicBezTo>
                    <a:pt x="581" y="31"/>
                    <a:pt x="1" y="427"/>
                    <a:pt x="19" y="886"/>
                  </a:cubicBezTo>
                  <a:cubicBezTo>
                    <a:pt x="37" y="1326"/>
                    <a:pt x="601" y="1664"/>
                    <a:pt x="1296" y="1664"/>
                  </a:cubicBezTo>
                  <a:cubicBezTo>
                    <a:pt x="1325" y="1664"/>
                    <a:pt x="1354" y="1664"/>
                    <a:pt x="1384" y="1662"/>
                  </a:cubicBezTo>
                  <a:cubicBezTo>
                    <a:pt x="2119" y="1634"/>
                    <a:pt x="2699" y="1238"/>
                    <a:pt x="2681" y="779"/>
                  </a:cubicBezTo>
                  <a:cubicBezTo>
                    <a:pt x="2663" y="339"/>
                    <a:pt x="2100" y="1"/>
                    <a:pt x="14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28"/>
            <p:cNvSpPr/>
            <p:nvPr/>
          </p:nvSpPr>
          <p:spPr>
            <a:xfrm>
              <a:off x="2022925" y="1713575"/>
              <a:ext cx="67500" cy="41625"/>
            </a:xfrm>
            <a:custGeom>
              <a:avLst/>
              <a:gdLst/>
              <a:ahLst/>
              <a:cxnLst/>
              <a:rect l="l" t="t" r="r" b="b"/>
              <a:pathLst>
                <a:path w="2700" h="1665" extrusionOk="0">
                  <a:moveTo>
                    <a:pt x="1405" y="0"/>
                  </a:moveTo>
                  <a:cubicBezTo>
                    <a:pt x="1376" y="0"/>
                    <a:pt x="1346" y="1"/>
                    <a:pt x="1317" y="2"/>
                  </a:cubicBezTo>
                  <a:cubicBezTo>
                    <a:pt x="582" y="31"/>
                    <a:pt x="1" y="427"/>
                    <a:pt x="20" y="886"/>
                  </a:cubicBezTo>
                  <a:cubicBezTo>
                    <a:pt x="37" y="1325"/>
                    <a:pt x="601" y="1664"/>
                    <a:pt x="1296" y="1664"/>
                  </a:cubicBezTo>
                  <a:cubicBezTo>
                    <a:pt x="1325" y="1664"/>
                    <a:pt x="1354" y="1663"/>
                    <a:pt x="1384" y="1662"/>
                  </a:cubicBezTo>
                  <a:cubicBezTo>
                    <a:pt x="2119" y="1633"/>
                    <a:pt x="2700" y="1237"/>
                    <a:pt x="2681" y="778"/>
                  </a:cubicBezTo>
                  <a:cubicBezTo>
                    <a:pt x="2663" y="339"/>
                    <a:pt x="2100" y="0"/>
                    <a:pt x="14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925104"/>
            <a:ext cx="6120000" cy="1190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1pPr>
            <a:lvl2pPr lvl="1"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2pPr>
            <a:lvl3pPr lvl="2"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3pPr>
            <a:lvl4pPr lvl="3"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4pPr>
            <a:lvl5pPr lvl="4"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5pPr>
            <a:lvl6pPr lvl="5"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6pPr>
            <a:lvl7pPr lvl="6"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7pPr>
            <a:lvl8pPr lvl="7"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8pPr>
            <a:lvl9pPr lvl="8" rtl="0">
              <a:spcBef>
                <a:spcPts val="0"/>
              </a:spcBef>
              <a:spcAft>
                <a:spcPts val="0"/>
              </a:spcAft>
              <a:buClr>
                <a:schemeClr val="dk1"/>
              </a:buClr>
              <a:buSzPts val="4300"/>
              <a:buFont typeface="Source Sans Pro"/>
              <a:buNone/>
              <a:defRPr sz="4300" b="1">
                <a:solidFill>
                  <a:schemeClr val="dk1"/>
                </a:solidFill>
                <a:latin typeface="Source Sans Pro"/>
                <a:ea typeface="Source Sans Pro"/>
                <a:cs typeface="Source Sans Pro"/>
                <a:sym typeface="Source Sans Pro"/>
              </a:defRPr>
            </a:lvl9pPr>
          </a:lstStyle>
          <a:p>
            <a:endParaRPr/>
          </a:p>
        </p:txBody>
      </p:sp>
      <p:sp>
        <p:nvSpPr>
          <p:cNvPr id="7" name="Google Shape;7;p1"/>
          <p:cNvSpPr txBox="1">
            <a:spLocks noGrp="1"/>
          </p:cNvSpPr>
          <p:nvPr>
            <p:ph type="body" idx="1"/>
          </p:nvPr>
        </p:nvSpPr>
        <p:spPr>
          <a:xfrm>
            <a:off x="720000" y="2395707"/>
            <a:ext cx="6120000" cy="7101900"/>
          </a:xfrm>
          <a:prstGeom prst="rect">
            <a:avLst/>
          </a:prstGeom>
          <a:noFill/>
          <a:ln>
            <a:noFill/>
          </a:ln>
        </p:spPr>
        <p:txBody>
          <a:bodyPr spcFirstLastPara="1" wrap="square" lIns="91425" tIns="91425" rIns="91425" bIns="91425" anchor="t" anchorCtr="0">
            <a:noAutofit/>
          </a:bodyPr>
          <a:lstStyle>
            <a:lvl1pPr marL="457200" lvl="0"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1pPr>
            <a:lvl2pPr marL="914400" lvl="1"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2pPr>
            <a:lvl3pPr marL="1371600" lvl="2"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3pPr>
            <a:lvl4pPr marL="1828800" lvl="3"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4pPr>
            <a:lvl5pPr marL="2286000" lvl="4"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5pPr>
            <a:lvl6pPr marL="2743200" lvl="5"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6pPr>
            <a:lvl7pPr marL="3200400" lvl="6"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7pPr>
            <a:lvl8pPr marL="3657600" lvl="7"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8pPr>
            <a:lvl9pPr marL="4114800" lvl="8" indent="-330200" algn="just">
              <a:lnSpc>
                <a:spcPct val="100000"/>
              </a:lnSpc>
              <a:spcBef>
                <a:spcPts val="0"/>
              </a:spcBef>
              <a:spcAft>
                <a:spcPts val="0"/>
              </a:spcAft>
              <a:buClr>
                <a:schemeClr val="dk1"/>
              </a:buClr>
              <a:buSzPts val="1600"/>
              <a:buFont typeface="Nunito"/>
              <a:buChar char="■"/>
              <a:defRPr sz="1600">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87" r:id="rId2"/>
    <p:sldLayoutId id="2147483683" r:id="rId3"/>
    <p:sldLayoutId id="2147483688" r:id="rId4"/>
    <p:sldLayoutId id="2147483681" r:id="rId5"/>
    <p:sldLayoutId id="2147483654" r:id="rId6"/>
    <p:sldLayoutId id="2147483656" r:id="rId7"/>
    <p:sldLayoutId id="2147483657" r:id="rId8"/>
    <p:sldLayoutId id="2147483658" r:id="rId9"/>
    <p:sldLayoutId id="2147483665" r:id="rId10"/>
    <p:sldLayoutId id="2147483678" r:id="rId11"/>
    <p:sldLayoutId id="2147483684" r:id="rId12"/>
    <p:sldLayoutId id="2147483679" r:id="rId13"/>
    <p:sldLayoutId id="2147483685" r:id="rId14"/>
    <p:sldLayoutId id="2147483686" r:id="rId15"/>
    <p:sldLayoutId id="2147483680" r:id="rId16"/>
    <p:sldLayoutId id="2147483692" r:id="rId17"/>
    <p:sldLayoutId id="2147483691" r:id="rId18"/>
    <p:sldLayoutId id="2147483682" r:id="rId19"/>
    <p:sldLayoutId id="2147483690" r:id="rId20"/>
    <p:sldLayoutId id="2147483689" r:id="rId21"/>
    <p:sldLayoutId id="2147483673" r:id="rId22"/>
    <p:sldLayoutId id="2147483674"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0.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www.st-marys-whitstable.kent.sch.uk/Our-Admissions-Process/" TargetMode="External"/><Relationship Id="rId2" Type="http://schemas.openxmlformats.org/officeDocument/2006/relationships/hyperlink" Target="https://www.st-marys-whitstable.kent.sch.uk/Open-Days-Events-and-Tours/"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835"/>
        <p:cNvGrpSpPr/>
        <p:nvPr/>
      </p:nvGrpSpPr>
      <p:grpSpPr>
        <a:xfrm>
          <a:off x="0" y="0"/>
          <a:ext cx="0" cy="0"/>
          <a:chOff x="0" y="0"/>
          <a:chExt cx="0" cy="0"/>
        </a:xfrm>
      </p:grpSpPr>
      <p:sp>
        <p:nvSpPr>
          <p:cNvPr id="3836" name="Google Shape;3836;p31"/>
          <p:cNvSpPr txBox="1">
            <a:spLocks noGrp="1"/>
          </p:cNvSpPr>
          <p:nvPr>
            <p:ph type="title" idx="2"/>
          </p:nvPr>
        </p:nvSpPr>
        <p:spPr>
          <a:xfrm>
            <a:off x="1035425" y="2273450"/>
            <a:ext cx="5757000" cy="135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70C0"/>
                </a:solidFill>
              </a:rPr>
              <a:t>Prospectus</a:t>
            </a:r>
            <a:endParaRPr dirty="0">
              <a:solidFill>
                <a:srgbClr val="0070C0"/>
              </a:solidFill>
            </a:endParaRPr>
          </a:p>
        </p:txBody>
      </p:sp>
      <p:sp>
        <p:nvSpPr>
          <p:cNvPr id="3838" name="Google Shape;3838;p31"/>
          <p:cNvSpPr txBox="1">
            <a:spLocks noGrp="1"/>
          </p:cNvSpPr>
          <p:nvPr>
            <p:ph type="subTitle" idx="1"/>
          </p:nvPr>
        </p:nvSpPr>
        <p:spPr>
          <a:xfrm>
            <a:off x="2017174" y="6083900"/>
            <a:ext cx="3793500" cy="710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400" dirty="0">
                <a:solidFill>
                  <a:srgbClr val="000000"/>
                </a:solidFill>
                <a:latin typeface="Freestyle Script" panose="030804020302050B0404" pitchFamily="66" charset="0"/>
              </a:rPr>
              <a:t>‘ </a:t>
            </a:r>
            <a:r>
              <a:rPr lang="en" sz="4800" b="1" dirty="0">
                <a:solidFill>
                  <a:srgbClr val="000000"/>
                </a:solidFill>
                <a:latin typeface="Freestyle Script" panose="030804020302050B0404" pitchFamily="66" charset="0"/>
              </a:rPr>
              <a:t>This is our school, let peace dwell here’</a:t>
            </a:r>
            <a:endParaRPr sz="4800" b="1" dirty="0">
              <a:solidFill>
                <a:srgbClr val="000000"/>
              </a:solidFill>
              <a:latin typeface="Freestyle Script" panose="030804020302050B0404" pitchFamily="66" charset="0"/>
            </a:endParaRPr>
          </a:p>
        </p:txBody>
      </p:sp>
      <p:sp>
        <p:nvSpPr>
          <p:cNvPr id="3839" name="Google Shape;3839;p31"/>
          <p:cNvSpPr txBox="1">
            <a:spLocks noGrp="1"/>
          </p:cNvSpPr>
          <p:nvPr>
            <p:ph type="ctrTitle"/>
          </p:nvPr>
        </p:nvSpPr>
        <p:spPr>
          <a:xfrm>
            <a:off x="1008200" y="1167750"/>
            <a:ext cx="5757000" cy="1003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400" dirty="0">
                <a:solidFill>
                  <a:srgbClr val="000000"/>
                </a:solidFill>
              </a:rPr>
              <a:t>St Mary’s Catholic Primary School</a:t>
            </a:r>
            <a:endParaRPr sz="5400" dirty="0">
              <a:solidFill>
                <a:srgbClr val="000000"/>
              </a:solidFill>
            </a:endParaRPr>
          </a:p>
        </p:txBody>
      </p:sp>
      <p:pic>
        <p:nvPicPr>
          <p:cNvPr id="3" name="Picture 2" descr="Logo, icon&#10;&#10;Description automatically generated">
            <a:extLst>
              <a:ext uri="{FF2B5EF4-FFF2-40B4-BE49-F238E27FC236}">
                <a16:creationId xmlns:a16="http://schemas.microsoft.com/office/drawing/2014/main" id="{6DBEED7D-B650-FA7A-6558-7A1886EA724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842362" y="3329337"/>
            <a:ext cx="2143125" cy="2143125"/>
          </a:xfrm>
          <a:prstGeom prst="rect">
            <a:avLst/>
          </a:prstGeom>
        </p:spPr>
      </p:pic>
      <p:pic>
        <p:nvPicPr>
          <p:cNvPr id="2" name="Picture 1"/>
          <p:cNvPicPr>
            <a:picLocks noChangeAspect="1"/>
          </p:cNvPicPr>
          <p:nvPr/>
        </p:nvPicPr>
        <p:blipFill rotWithShape="1">
          <a:blip r:embed="rId4"/>
          <a:srcRect t="18649" b="16773"/>
          <a:stretch/>
        </p:blipFill>
        <p:spPr>
          <a:xfrm>
            <a:off x="407941" y="9254450"/>
            <a:ext cx="1725347" cy="1117600"/>
          </a:xfrm>
          <a:prstGeom prst="rect">
            <a:avLst/>
          </a:prstGeom>
        </p:spPr>
      </p:pic>
      <p:sp>
        <p:nvSpPr>
          <p:cNvPr id="4" name="TextBox 3"/>
          <p:cNvSpPr txBox="1"/>
          <p:nvPr/>
        </p:nvSpPr>
        <p:spPr>
          <a:xfrm>
            <a:off x="3483429" y="9073429"/>
            <a:ext cx="3831771" cy="1600438"/>
          </a:xfrm>
          <a:prstGeom prst="rect">
            <a:avLst/>
          </a:prstGeom>
          <a:noFill/>
        </p:spPr>
        <p:txBody>
          <a:bodyPr wrap="square" rtlCol="0">
            <a:spAutoFit/>
          </a:bodyPr>
          <a:lstStyle/>
          <a:p>
            <a:pPr algn="r"/>
            <a:r>
              <a:rPr lang="en-GB" dirty="0"/>
              <a:t>Northwood Road,</a:t>
            </a:r>
          </a:p>
          <a:p>
            <a:pPr algn="r"/>
            <a:r>
              <a:rPr lang="en-GB" dirty="0"/>
              <a:t>Whitstable,</a:t>
            </a:r>
          </a:p>
          <a:p>
            <a:pPr algn="r"/>
            <a:r>
              <a:rPr lang="en-GB" dirty="0"/>
              <a:t>Kent CT5 2EY</a:t>
            </a:r>
          </a:p>
          <a:p>
            <a:pPr algn="r"/>
            <a:r>
              <a:rPr lang="en-GB" dirty="0"/>
              <a:t>01227 272692</a:t>
            </a:r>
          </a:p>
          <a:p>
            <a:pPr algn="r"/>
            <a:r>
              <a:rPr lang="en-GB" dirty="0"/>
              <a:t>office@st-marys-whitstable.kcsp.org.uk</a:t>
            </a:r>
          </a:p>
          <a:p>
            <a:pPr algn="r"/>
            <a:r>
              <a:rPr lang="en-GB" dirty="0"/>
              <a:t>www.st-marys-whitstable.kent.sch.uk</a:t>
            </a:r>
          </a:p>
          <a:p>
            <a:pPr algn="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65"/>
        <p:cNvGrpSpPr/>
        <p:nvPr/>
      </p:nvGrpSpPr>
      <p:grpSpPr>
        <a:xfrm>
          <a:off x="0" y="0"/>
          <a:ext cx="0" cy="0"/>
          <a:chOff x="0" y="0"/>
          <a:chExt cx="0" cy="0"/>
        </a:xfrm>
      </p:grpSpPr>
      <p:sp>
        <p:nvSpPr>
          <p:cNvPr id="8266" name="Google Shape;8266;p48"/>
          <p:cNvSpPr txBox="1">
            <a:spLocks noGrp="1"/>
          </p:cNvSpPr>
          <p:nvPr>
            <p:ph type="subTitle" idx="4294967295"/>
          </p:nvPr>
        </p:nvSpPr>
        <p:spPr>
          <a:xfrm>
            <a:off x="512075" y="1469387"/>
            <a:ext cx="6419500" cy="2903195"/>
          </a:xfrm>
          <a:prstGeom prst="rect">
            <a:avLst/>
          </a:prstGeom>
        </p:spPr>
        <p:txBody>
          <a:bodyPr spcFirstLastPara="1" wrap="square" lIns="91425" tIns="91425" rIns="91425" bIns="91425" anchor="t" anchorCtr="0">
            <a:noAutofit/>
          </a:bodyPr>
          <a:lstStyle/>
          <a:p>
            <a:pPr marL="127000" indent="0" algn="l">
              <a:buNone/>
            </a:pPr>
            <a:r>
              <a:rPr lang="en-GB" dirty="0">
                <a:solidFill>
                  <a:srgbClr val="000000"/>
                </a:solidFill>
              </a:rPr>
              <a:t>We are delighted to welcome you to St Mary’s Catholic Primary School.  We are a school of around 300 children situated on the beautiful Kent coast.  We are part of the Kent Catholic Schools Partnership who are an ever-growing multi-academy trust. </a:t>
            </a:r>
          </a:p>
          <a:p>
            <a:pPr marL="127000" indent="0" algn="l">
              <a:buNone/>
            </a:pPr>
            <a:r>
              <a:rPr lang="en-GB" dirty="0">
                <a:solidFill>
                  <a:srgbClr val="000000"/>
                </a:solidFill>
              </a:rPr>
              <a:t>We understand that starting school is a momentous occasion and that choosing a school for your child is a huge decision.  We want to show you all of the things that we can offer your child and what makes St Mary’s like a ‘family’.</a:t>
            </a:r>
          </a:p>
          <a:p>
            <a:pPr marL="127000" indent="0" algn="l">
              <a:buNone/>
            </a:pPr>
            <a:r>
              <a:rPr lang="en-GB" dirty="0">
                <a:solidFill>
                  <a:srgbClr val="000000"/>
                </a:solidFill>
              </a:rPr>
              <a:t>Our school is a learning community where pupils, staff, families and governors work in close partnership.  Everyone is welcomed and valued.</a:t>
            </a:r>
          </a:p>
          <a:p>
            <a:pPr marL="127000" indent="0" algn="l">
              <a:buNone/>
            </a:pPr>
            <a:r>
              <a:rPr lang="en-GB" dirty="0">
                <a:solidFill>
                  <a:srgbClr val="000000"/>
                </a:solidFill>
              </a:rPr>
              <a:t>We are committed to fostering high expectations and developing the full potential of each individual child, so that they become life-long learners.  We offer a broad, balanced curriculum delivered by a team of dedicated, caring and professional staff.</a:t>
            </a:r>
          </a:p>
          <a:p>
            <a:pPr marL="127000" indent="0" algn="l">
              <a:buNone/>
            </a:pPr>
            <a:r>
              <a:rPr lang="en-GB" dirty="0">
                <a:solidFill>
                  <a:srgbClr val="000000"/>
                </a:solidFill>
              </a:rPr>
              <a:t>Each child is encouraged and supported to build on their previous best and to live out our mission statement.  We aim to create opportunities to develop independence, confidence and understanding; recognising that everyone has their own unique gifts and talents bestowed on them by God.</a:t>
            </a:r>
          </a:p>
          <a:p>
            <a:pPr marL="127000" indent="0" algn="l">
              <a:buNone/>
            </a:pPr>
            <a:r>
              <a:rPr lang="en-GB" dirty="0">
                <a:solidFill>
                  <a:srgbClr val="000000"/>
                </a:solidFill>
              </a:rPr>
              <a:t>We warmly invite you to visit our school and very much look forward to meeting you.</a:t>
            </a:r>
          </a:p>
          <a:p>
            <a:pPr marL="127000" indent="0">
              <a:buNone/>
            </a:pPr>
            <a:endParaRPr lang="en-GB" dirty="0">
              <a:solidFill>
                <a:srgbClr val="000000"/>
              </a:solidFill>
            </a:endParaRPr>
          </a:p>
          <a:p>
            <a:pPr marL="127000" indent="0">
              <a:buNone/>
            </a:pPr>
            <a:r>
              <a:rPr lang="en-GB" dirty="0">
                <a:solidFill>
                  <a:srgbClr val="000000"/>
                </a:solidFill>
              </a:rPr>
              <a:t>                                                                                      </a:t>
            </a:r>
          </a:p>
          <a:p>
            <a:pPr marL="127000" indent="0">
              <a:buNone/>
            </a:pPr>
            <a:endParaRPr lang="en-GB" dirty="0">
              <a:solidFill>
                <a:srgbClr val="000000"/>
              </a:solidFill>
            </a:endParaRPr>
          </a:p>
          <a:p>
            <a:pPr marL="127000" indent="0">
              <a:buNone/>
            </a:pPr>
            <a:r>
              <a:rPr lang="en-GB" dirty="0">
                <a:solidFill>
                  <a:srgbClr val="000000"/>
                </a:solidFill>
              </a:rPr>
              <a:t>Mrs Michele Blunt			              </a:t>
            </a:r>
          </a:p>
          <a:p>
            <a:pPr marL="127000" indent="0">
              <a:buNone/>
            </a:pPr>
            <a:r>
              <a:rPr lang="en-GB" dirty="0">
                <a:solidFill>
                  <a:srgbClr val="000000"/>
                </a:solidFill>
              </a:rPr>
              <a:t>Headteacher		</a:t>
            </a:r>
          </a:p>
          <a:p>
            <a:pPr marL="127000" indent="0">
              <a:buNone/>
            </a:pPr>
            <a:endParaRPr lang="en-GB" dirty="0">
              <a:solidFill>
                <a:srgbClr val="000000"/>
              </a:solidFill>
            </a:endParaRPr>
          </a:p>
          <a:p>
            <a:pPr marL="127000" indent="0">
              <a:buNone/>
            </a:pPr>
            <a:endParaRPr lang="en-GB" dirty="0">
              <a:solidFill>
                <a:srgbClr val="000000"/>
              </a:solidFill>
            </a:endParaRPr>
          </a:p>
        </p:txBody>
      </p:sp>
      <p:sp>
        <p:nvSpPr>
          <p:cNvPr id="8272" name="Google Shape;8272;p48"/>
          <p:cNvSpPr txBox="1">
            <a:spLocks noGrp="1"/>
          </p:cNvSpPr>
          <p:nvPr>
            <p:ph type="title"/>
          </p:nvPr>
        </p:nvSpPr>
        <p:spPr>
          <a:xfrm>
            <a:off x="512075" y="341387"/>
            <a:ext cx="6537900" cy="112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dirty="0">
                <a:solidFill>
                  <a:srgbClr val="0070C0"/>
                </a:solidFill>
              </a:rPr>
              <a:t>Welcome</a:t>
            </a:r>
            <a:endParaRPr dirty="0">
              <a:solidFill>
                <a:srgbClr val="0070C0"/>
              </a:solidFill>
            </a:endParaRPr>
          </a:p>
        </p:txBody>
      </p:sp>
      <p:pic>
        <p:nvPicPr>
          <p:cNvPr id="9" name="Picture 8"/>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9844" y="6880620"/>
            <a:ext cx="1050290" cy="368935"/>
          </a:xfrm>
          <a:prstGeom prst="rect">
            <a:avLst/>
          </a:prstGeom>
        </p:spPr>
      </p:pic>
      <p:pic>
        <p:nvPicPr>
          <p:cNvPr id="2" name="Picture 1"/>
          <p:cNvPicPr>
            <a:picLocks noChangeAspect="1"/>
          </p:cNvPicPr>
          <p:nvPr/>
        </p:nvPicPr>
        <p:blipFill>
          <a:blip r:embed="rId4"/>
          <a:stretch>
            <a:fillRect/>
          </a:stretch>
        </p:blipFill>
        <p:spPr>
          <a:xfrm>
            <a:off x="3082972" y="9247504"/>
            <a:ext cx="1396105" cy="695004"/>
          </a:xfrm>
          <a:prstGeom prst="rect">
            <a:avLst/>
          </a:prstGeom>
        </p:spPr>
      </p:pic>
      <p:pic>
        <p:nvPicPr>
          <p:cNvPr id="3" name="Picture 2">
            <a:extLst>
              <a:ext uri="{FF2B5EF4-FFF2-40B4-BE49-F238E27FC236}">
                <a16:creationId xmlns:a16="http://schemas.microsoft.com/office/drawing/2014/main" id="{22C85372-1172-407B-9BF2-80D24D11C5B0}"/>
              </a:ext>
            </a:extLst>
          </p:cNvPr>
          <p:cNvPicPr>
            <a:picLocks noChangeAspect="1"/>
          </p:cNvPicPr>
          <p:nvPr/>
        </p:nvPicPr>
        <p:blipFill>
          <a:blip r:embed="rId5"/>
          <a:stretch>
            <a:fillRect/>
          </a:stretch>
        </p:blipFill>
        <p:spPr>
          <a:xfrm>
            <a:off x="749844" y="8351833"/>
            <a:ext cx="1333500" cy="15906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13B4B-34E8-44F9-B0D3-3DC57F968D42}"/>
              </a:ext>
            </a:extLst>
          </p:cNvPr>
          <p:cNvSpPr>
            <a:spLocks noGrp="1"/>
          </p:cNvSpPr>
          <p:nvPr>
            <p:ph type="title"/>
          </p:nvPr>
        </p:nvSpPr>
        <p:spPr>
          <a:xfrm>
            <a:off x="510886" y="844476"/>
            <a:ext cx="6537900" cy="1128000"/>
          </a:xfrm>
        </p:spPr>
        <p:txBody>
          <a:bodyPr/>
          <a:lstStyle/>
          <a:p>
            <a:r>
              <a:rPr lang="en-GB" dirty="0">
                <a:solidFill>
                  <a:srgbClr val="0070C0"/>
                </a:solidFill>
              </a:rPr>
              <a:t>Safeguarding Statement</a:t>
            </a:r>
            <a:br>
              <a:rPr lang="en-GB" dirty="0"/>
            </a:br>
            <a:endParaRPr lang="en-GB" dirty="0"/>
          </a:p>
        </p:txBody>
      </p:sp>
      <p:sp>
        <p:nvSpPr>
          <p:cNvPr id="3" name="TextBox 2">
            <a:extLst>
              <a:ext uri="{FF2B5EF4-FFF2-40B4-BE49-F238E27FC236}">
                <a16:creationId xmlns:a16="http://schemas.microsoft.com/office/drawing/2014/main" id="{AA405DDA-2D80-4F68-A615-8C002B22E70F}"/>
              </a:ext>
            </a:extLst>
          </p:cNvPr>
          <p:cNvSpPr txBox="1"/>
          <p:nvPr/>
        </p:nvSpPr>
        <p:spPr>
          <a:xfrm>
            <a:off x="1057108" y="1842447"/>
            <a:ext cx="5445457" cy="8186857"/>
          </a:xfrm>
          <a:prstGeom prst="rect">
            <a:avLst/>
          </a:prstGeom>
          <a:noFill/>
        </p:spPr>
        <p:txBody>
          <a:bodyPr wrap="square" rtlCol="0">
            <a:spAutoFit/>
          </a:bodyPr>
          <a:lstStyle/>
          <a:p>
            <a:r>
              <a:rPr lang="en-GB" sz="1600" dirty="0">
                <a:latin typeface="Nunito"/>
              </a:rPr>
              <a:t>At St Mary’s Catholic Primary School, the safety and wellbeing of our pupils is our highest priority. We are fully committed to safeguarding and promoting the welfare of all children in our care.</a:t>
            </a:r>
          </a:p>
          <a:p>
            <a:endParaRPr lang="en-GB" sz="1600" dirty="0">
              <a:latin typeface="Nunito"/>
            </a:endParaRPr>
          </a:p>
          <a:p>
            <a:r>
              <a:rPr lang="en-GB" sz="1600" dirty="0">
                <a:latin typeface="Nunito"/>
              </a:rPr>
              <a:t>We expect all staff, governors, volunteers and visitors to share this commitment. Our robust safeguarding policies and procedures ensure that pupils are safe, supported and able to thrive in a nurturing environment.</a:t>
            </a:r>
          </a:p>
          <a:p>
            <a:endParaRPr lang="en-GB" sz="1600" dirty="0">
              <a:latin typeface="Nunito"/>
            </a:endParaRPr>
          </a:p>
          <a:p>
            <a:r>
              <a:rPr lang="en-GB" sz="1600" b="1" dirty="0">
                <a:latin typeface="Nunito"/>
              </a:rPr>
              <a:t>Our safeguarding approach includes:</a:t>
            </a:r>
            <a:endParaRPr lang="en-GB" sz="1600" dirty="0">
              <a:latin typeface="Nunito"/>
            </a:endParaRPr>
          </a:p>
          <a:p>
            <a:r>
              <a:rPr lang="en-GB" sz="1600" dirty="0">
                <a:latin typeface="Nunito"/>
              </a:rPr>
              <a:t>Comprehensive training for all staff and governors to recognise and respond to safeguarding concerns</a:t>
            </a:r>
          </a:p>
          <a:p>
            <a:r>
              <a:rPr lang="en-GB" sz="1600" dirty="0">
                <a:latin typeface="Nunito"/>
              </a:rPr>
              <a:t>Rigorous recruitment checks for all staff and volunteers</a:t>
            </a:r>
          </a:p>
          <a:p>
            <a:r>
              <a:rPr lang="en-GB" sz="1600" dirty="0">
                <a:latin typeface="Nunito"/>
              </a:rPr>
              <a:t>Clear procedures for identifying and reporting concerns</a:t>
            </a:r>
          </a:p>
          <a:p>
            <a:r>
              <a:rPr lang="en-GB" sz="1600" dirty="0">
                <a:latin typeface="Nunito"/>
              </a:rPr>
              <a:t>A dedicated safeguarding team, led by our Designated Safeguarding Lead (DSL)</a:t>
            </a:r>
          </a:p>
          <a:p>
            <a:r>
              <a:rPr lang="en-GB" sz="1600" dirty="0">
                <a:latin typeface="Nunito"/>
              </a:rPr>
              <a:t>Strong partnerships with parents, carers and external agencies to protect children and support families</a:t>
            </a:r>
          </a:p>
          <a:p>
            <a:r>
              <a:rPr lang="en-GB" sz="1600" dirty="0">
                <a:latin typeface="Nunito"/>
              </a:rPr>
              <a:t>Promoting a culture where children feel safe, listened to, respected and valued</a:t>
            </a:r>
          </a:p>
          <a:p>
            <a:endParaRPr lang="en-GB" sz="1600" dirty="0">
              <a:latin typeface="Nunito"/>
            </a:endParaRPr>
          </a:p>
          <a:p>
            <a:r>
              <a:rPr lang="en-GB" sz="1600" dirty="0">
                <a:latin typeface="Nunito"/>
              </a:rPr>
              <a:t>All concerns are dealt with promptly and confidentially.</a:t>
            </a:r>
          </a:p>
          <a:p>
            <a:r>
              <a:rPr lang="en-GB" sz="1600" dirty="0">
                <a:latin typeface="Nunito"/>
              </a:rPr>
              <a:t>We encourage parents and carers to speak to us if they need support or have any concerns.</a:t>
            </a:r>
          </a:p>
          <a:p>
            <a:endParaRPr lang="en-GB" sz="1600" dirty="0">
              <a:latin typeface="Nunito"/>
            </a:endParaRPr>
          </a:p>
          <a:p>
            <a:r>
              <a:rPr lang="en-GB" sz="1600" dirty="0">
                <a:latin typeface="Nunito"/>
              </a:rPr>
              <a:t> Our full safeguarding and child protection policy is a</a:t>
            </a:r>
          </a:p>
          <a:p>
            <a:r>
              <a:rPr lang="en-GB" sz="1600" dirty="0">
                <a:latin typeface="Nunito"/>
              </a:rPr>
              <a:t>available on our school website or on request from the school office.</a:t>
            </a:r>
          </a:p>
          <a:p>
            <a:endParaRPr lang="en-GB" sz="1600" dirty="0">
              <a:latin typeface="Nunito"/>
            </a:endParaRPr>
          </a:p>
          <a:p>
            <a:r>
              <a:rPr lang="en-GB" sz="1600" b="1" dirty="0">
                <a:latin typeface="Nunito"/>
              </a:rPr>
              <a:t>Together, we ensure that St Mary’s Catholic Primary School is a safe and welcoming place for every child to learn and grow.</a:t>
            </a:r>
            <a:endParaRPr lang="en-GB" sz="1600" dirty="0">
              <a:latin typeface="Nunito"/>
            </a:endParaRPr>
          </a:p>
          <a:p>
            <a:endParaRPr lang="en-GB" dirty="0"/>
          </a:p>
        </p:txBody>
      </p:sp>
    </p:spTree>
    <p:extLst>
      <p:ext uri="{BB962C8B-B14F-4D97-AF65-F5344CB8AC3E}">
        <p14:creationId xmlns:p14="http://schemas.microsoft.com/office/powerpoint/2010/main" val="499270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56FFC-D3D8-4D2D-9E36-AD9D3ED9F6AA}"/>
              </a:ext>
            </a:extLst>
          </p:cNvPr>
          <p:cNvSpPr>
            <a:spLocks noGrp="1"/>
          </p:cNvSpPr>
          <p:nvPr>
            <p:ph type="title"/>
          </p:nvPr>
        </p:nvSpPr>
        <p:spPr>
          <a:xfrm>
            <a:off x="720000" y="5014452"/>
            <a:ext cx="6120000" cy="3996813"/>
          </a:xfrm>
        </p:spPr>
        <p:txBody>
          <a:bodyPr/>
          <a:lstStyle/>
          <a:p>
            <a:pPr lvl="0" defTabSz="457200">
              <a:lnSpc>
                <a:spcPct val="107000"/>
              </a:lnSpc>
              <a:spcAft>
                <a:spcPts val="800"/>
              </a:spcAft>
            </a:pPr>
            <a:r>
              <a:rPr lang="en-GB" sz="3200" kern="1200" dirty="0">
                <a:solidFill>
                  <a:prstClr val="black"/>
                </a:solidFill>
                <a:latin typeface="Calibri" panose="020F0502020204030204" pitchFamily="34" charset="0"/>
                <a:ea typeface="Calibri" panose="020F0502020204030204" pitchFamily="34" charset="0"/>
                <a:cs typeface="Calibri" panose="020F0502020204030204" pitchFamily="34" charset="0"/>
              </a:rPr>
              <a:t>Our Vision </a:t>
            </a:r>
            <a:br>
              <a:rPr lang="en-GB" sz="1800" b="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t>We celebrate, respect and value everyone at our school </a:t>
            </a:r>
            <a:b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t>as a unique gift from God.</a:t>
            </a:r>
            <a:br>
              <a:rPr lang="en-GB" sz="1800" b="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t>We strive to ensure that our pupils have the opportunity </a:t>
            </a:r>
            <a:b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t>to become the best version of themselves as a young person.</a:t>
            </a:r>
            <a:br>
              <a:rPr lang="en-GB" sz="1800" b="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GB" sz="2400" b="0" i="1" kern="1200" dirty="0">
                <a:solidFill>
                  <a:prstClr val="black"/>
                </a:solidFill>
                <a:latin typeface="Calibri" panose="020F0502020204030204" pitchFamily="34" charset="0"/>
                <a:ea typeface="Calibri" panose="020F0502020204030204" pitchFamily="34" charset="0"/>
                <a:cs typeface="Calibri" panose="020F0502020204030204" pitchFamily="34" charset="0"/>
              </a:rPr>
              <a:t>We aim to achieve this by being a centre of learning excellence, inspired and led by the teachings of Jesus Christ.</a:t>
            </a:r>
            <a:br>
              <a:rPr lang="en-GB" sz="1800" b="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Rectangle 2">
            <a:extLst>
              <a:ext uri="{FF2B5EF4-FFF2-40B4-BE49-F238E27FC236}">
                <a16:creationId xmlns:a16="http://schemas.microsoft.com/office/drawing/2014/main" id="{ECEDD482-D886-40EA-B115-B408E564E47C}"/>
              </a:ext>
            </a:extLst>
          </p:cNvPr>
          <p:cNvSpPr/>
          <p:nvPr/>
        </p:nvSpPr>
        <p:spPr>
          <a:xfrm>
            <a:off x="840659" y="717712"/>
            <a:ext cx="5751870" cy="2265044"/>
          </a:xfrm>
          <a:prstGeom prst="rect">
            <a:avLst/>
          </a:prstGeom>
        </p:spPr>
        <p:txBody>
          <a:bodyPr wrap="square">
            <a:spAutoFit/>
          </a:bodyPr>
          <a:lstStyle/>
          <a:p>
            <a:pPr algn="ctr">
              <a:lnSpc>
                <a:spcPct val="107000"/>
              </a:lnSpc>
              <a:spcAft>
                <a:spcPts val="800"/>
              </a:spcAft>
            </a:pPr>
            <a:r>
              <a:rPr lang="en-GB" sz="3600" b="1" dirty="0">
                <a:latin typeface="Calibri" panose="020F0502020204030204" pitchFamily="34" charset="0"/>
                <a:ea typeface="Calibri" panose="020F0502020204030204" pitchFamily="34" charset="0"/>
                <a:cs typeface="Calibri" panose="020F0502020204030204" pitchFamily="34" charset="0"/>
              </a:rPr>
              <a:t>Our Mission Statement</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gn="ctr" fontAlgn="t"/>
            <a:r>
              <a:rPr lang="en-GB" sz="2400" dirty="0">
                <a:solidFill>
                  <a:srgbClr val="2980B9"/>
                </a:solidFill>
                <a:latin typeface="Arial" panose="020B0604020202020204" pitchFamily="34" charset="0"/>
                <a:ea typeface="Times New Roman" panose="02020603050405020304" pitchFamily="18" charset="0"/>
              </a:rPr>
              <a:t>Love of Learning,</a:t>
            </a:r>
            <a:endParaRPr lang="en-GB" sz="2400" dirty="0">
              <a:latin typeface="Times New Roman" panose="02020603050405020304" pitchFamily="18" charset="0"/>
              <a:ea typeface="Times New Roman" panose="02020603050405020304" pitchFamily="18" charset="0"/>
            </a:endParaRPr>
          </a:p>
          <a:p>
            <a:pPr algn="ctr" fontAlgn="t"/>
            <a:r>
              <a:rPr lang="en-GB" sz="2400" dirty="0">
                <a:solidFill>
                  <a:srgbClr val="2980B9"/>
                </a:solidFill>
                <a:latin typeface="Arial" panose="020B0604020202020204" pitchFamily="34" charset="0"/>
                <a:ea typeface="Times New Roman" panose="02020603050405020304" pitchFamily="18" charset="0"/>
              </a:rPr>
              <a:t>Love of One Another</a:t>
            </a:r>
            <a:endParaRPr lang="en-GB" sz="2400" dirty="0">
              <a:latin typeface="Times New Roman" panose="02020603050405020304" pitchFamily="18" charset="0"/>
              <a:ea typeface="Times New Roman" panose="02020603050405020304" pitchFamily="18" charset="0"/>
            </a:endParaRPr>
          </a:p>
          <a:p>
            <a:pPr algn="ctr" fontAlgn="t"/>
            <a:r>
              <a:rPr lang="en-GB" sz="2400" dirty="0">
                <a:solidFill>
                  <a:srgbClr val="2980B9"/>
                </a:solidFill>
                <a:latin typeface="Arial" panose="020B0604020202020204" pitchFamily="34" charset="0"/>
                <a:ea typeface="Times New Roman" panose="02020603050405020304" pitchFamily="18" charset="0"/>
              </a:rPr>
              <a:t>Love of the World,</a:t>
            </a:r>
            <a:endParaRPr lang="en-GB" sz="2400" dirty="0">
              <a:latin typeface="Times New Roman" panose="02020603050405020304" pitchFamily="18" charset="0"/>
              <a:ea typeface="Times New Roman" panose="02020603050405020304" pitchFamily="18" charset="0"/>
            </a:endParaRPr>
          </a:p>
          <a:p>
            <a:pPr algn="ctr" fontAlgn="t"/>
            <a:r>
              <a:rPr lang="en-GB" sz="2400" dirty="0">
                <a:solidFill>
                  <a:srgbClr val="2980B9"/>
                </a:solidFill>
                <a:latin typeface="Arial" panose="020B0604020202020204" pitchFamily="34" charset="0"/>
                <a:ea typeface="Times New Roman" panose="02020603050405020304" pitchFamily="18" charset="0"/>
              </a:rPr>
              <a:t>Love of God.</a:t>
            </a:r>
            <a:endParaRPr lang="en-GB"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8222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79"/>
        <p:cNvGrpSpPr/>
        <p:nvPr/>
      </p:nvGrpSpPr>
      <p:grpSpPr>
        <a:xfrm>
          <a:off x="0" y="0"/>
          <a:ext cx="0" cy="0"/>
          <a:chOff x="0" y="0"/>
          <a:chExt cx="0" cy="0"/>
        </a:xfrm>
      </p:grpSpPr>
      <p:sp>
        <p:nvSpPr>
          <p:cNvPr id="5480" name="Google Shape;5480;p37"/>
          <p:cNvSpPr txBox="1">
            <a:spLocks noGrp="1"/>
          </p:cNvSpPr>
          <p:nvPr>
            <p:ph type="body" idx="4294967295"/>
          </p:nvPr>
        </p:nvSpPr>
        <p:spPr>
          <a:xfrm>
            <a:off x="3488162" y="2409817"/>
            <a:ext cx="3561813" cy="3001032"/>
          </a:xfrm>
          <a:prstGeom prst="rect">
            <a:avLst/>
          </a:prstGeom>
        </p:spPr>
        <p:txBody>
          <a:bodyPr spcFirstLastPara="1" wrap="square" lIns="91425" tIns="91425" rIns="91425" bIns="91425" anchor="ctr" anchorCtr="0">
            <a:noAutofit/>
          </a:bodyPr>
          <a:lstStyle/>
          <a:p>
            <a:pPr marL="0" lvl="0" indent="0" algn="l">
              <a:buNone/>
            </a:pPr>
            <a:r>
              <a:rPr lang="en-GB" b="1" dirty="0">
                <a:solidFill>
                  <a:srgbClr val="000000"/>
                </a:solidFill>
              </a:rPr>
              <a:t>JOY</a:t>
            </a:r>
            <a:r>
              <a:rPr lang="en-GB" dirty="0">
                <a:solidFill>
                  <a:srgbClr val="000000"/>
                </a:solidFill>
              </a:rPr>
              <a:t>   </a:t>
            </a:r>
          </a:p>
          <a:p>
            <a:pPr marL="0" lvl="0" indent="0" algn="l">
              <a:buNone/>
            </a:pPr>
            <a:r>
              <a:rPr lang="en-GB" dirty="0">
                <a:solidFill>
                  <a:srgbClr val="000000"/>
                </a:solidFill>
              </a:rPr>
              <a:t>Through Jesus’ example, our children know and experience the joy of coming to our school. We celebrate the achievements and contributions of every learner by ensuring that we support them equitably. Through an imaginative and creative delivery of the National Curriculum, we motivate and inspire our children to be active, confident, curious and caring learners.</a:t>
            </a:r>
          </a:p>
        </p:txBody>
      </p:sp>
      <p:sp>
        <p:nvSpPr>
          <p:cNvPr id="5488" name="Google Shape;5488;p37"/>
          <p:cNvSpPr txBox="1">
            <a:spLocks noGrp="1"/>
          </p:cNvSpPr>
          <p:nvPr>
            <p:ph type="title" idx="4294967295"/>
          </p:nvPr>
        </p:nvSpPr>
        <p:spPr>
          <a:xfrm>
            <a:off x="512075" y="1016825"/>
            <a:ext cx="6537900" cy="75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70C0"/>
                </a:solidFill>
              </a:rPr>
              <a:t>Our Values</a:t>
            </a:r>
            <a:endParaRPr dirty="0">
              <a:solidFill>
                <a:srgbClr val="0070C0"/>
              </a:solidFill>
            </a:endParaRPr>
          </a:p>
        </p:txBody>
      </p:sp>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4908" r="24908"/>
          <a:stretch>
            <a:fillRect/>
          </a:stretch>
        </p:blipFill>
        <p:spPr>
          <a:xfrm>
            <a:off x="512075" y="2084708"/>
            <a:ext cx="2379663" cy="3651250"/>
          </a:xfrm>
        </p:spPr>
      </p:pic>
      <p:pic>
        <p:nvPicPr>
          <p:cNvPr id="5" name="Picture Placeholder 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8275" r="28275"/>
          <a:stretch>
            <a:fillRect/>
          </a:stretch>
        </p:blipFill>
        <p:spPr>
          <a:xfrm>
            <a:off x="4640267" y="6351352"/>
            <a:ext cx="2379663" cy="3651250"/>
          </a:xfrm>
        </p:spPr>
      </p:pic>
      <p:sp>
        <p:nvSpPr>
          <p:cNvPr id="5481" name="Google Shape;5481;p37"/>
          <p:cNvSpPr txBox="1">
            <a:spLocks noGrp="1"/>
          </p:cNvSpPr>
          <p:nvPr>
            <p:ph type="body" idx="12"/>
          </p:nvPr>
        </p:nvSpPr>
        <p:spPr>
          <a:xfrm>
            <a:off x="512075" y="6932280"/>
            <a:ext cx="3561813" cy="2489393"/>
          </a:xfrm>
          <a:prstGeom prst="rect">
            <a:avLst/>
          </a:prstGeom>
        </p:spPr>
        <p:txBody>
          <a:bodyPr spcFirstLastPara="1" wrap="square" lIns="91425" tIns="91425" rIns="91425" bIns="91425" anchor="ctr" anchorCtr="0">
            <a:noAutofit/>
          </a:bodyPr>
          <a:lstStyle/>
          <a:p>
            <a:pPr marL="0" lvl="0" indent="0" algn="l">
              <a:buNone/>
            </a:pPr>
            <a:r>
              <a:rPr lang="en-GB" b="1" dirty="0">
                <a:solidFill>
                  <a:srgbClr val="000000"/>
                </a:solidFill>
              </a:rPr>
              <a:t>COMMUNITY</a:t>
            </a:r>
          </a:p>
          <a:p>
            <a:pPr marL="0" lvl="0" indent="0" algn="l">
              <a:buNone/>
            </a:pPr>
            <a:r>
              <a:rPr lang="en-GB" dirty="0">
                <a:solidFill>
                  <a:srgbClr val="000000"/>
                </a:solidFill>
              </a:rPr>
              <a:t>We are a strong school family who love and care for each other, supporting everyone throughout our life journey. We instil in our children a sense of belonging to our school, our parish and our local area. As we develop in our children a set of transferrable skills for the future, they begin to understand the wider, more diverse world; our planet and their responsibility to become loving, caring and independent citizens.</a:t>
            </a:r>
          </a:p>
        </p:txBody>
      </p:sp>
    </p:spTree>
    <p:extLst>
      <p:ext uri="{BB962C8B-B14F-4D97-AF65-F5344CB8AC3E}">
        <p14:creationId xmlns:p14="http://schemas.microsoft.com/office/powerpoint/2010/main" val="3313511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79"/>
        <p:cNvGrpSpPr/>
        <p:nvPr/>
      </p:nvGrpSpPr>
      <p:grpSpPr>
        <a:xfrm>
          <a:off x="0" y="0"/>
          <a:ext cx="0" cy="0"/>
          <a:chOff x="0" y="0"/>
          <a:chExt cx="0" cy="0"/>
        </a:xfrm>
      </p:grpSpPr>
      <p:sp>
        <p:nvSpPr>
          <p:cNvPr id="5481" name="Google Shape;5481;p37"/>
          <p:cNvSpPr txBox="1">
            <a:spLocks noGrp="1"/>
          </p:cNvSpPr>
          <p:nvPr>
            <p:ph type="body" idx="12"/>
          </p:nvPr>
        </p:nvSpPr>
        <p:spPr>
          <a:prstGeom prst="rect">
            <a:avLst/>
          </a:prstGeom>
        </p:spPr>
        <p:txBody>
          <a:bodyPr spcFirstLastPara="1" wrap="square" lIns="91425" tIns="91425" rIns="91425" bIns="91425" anchor="ctr" anchorCtr="0">
            <a:noAutofit/>
          </a:bodyPr>
          <a:lstStyle/>
          <a:p>
            <a:pPr marL="0" lvl="0" indent="0">
              <a:buNone/>
            </a:pPr>
            <a:r>
              <a:rPr lang="en-GB" b="1" dirty="0">
                <a:solidFill>
                  <a:srgbClr val="000000"/>
                </a:solidFill>
              </a:rPr>
              <a:t>EXCELLENCE</a:t>
            </a:r>
          </a:p>
          <a:p>
            <a:pPr marL="0" lvl="0" indent="0">
              <a:buNone/>
            </a:pPr>
            <a:r>
              <a:rPr lang="en-GB" dirty="0">
                <a:solidFill>
                  <a:srgbClr val="000000"/>
                </a:solidFill>
              </a:rPr>
              <a:t>Through our exciting and challenging curriculum and by building on children’s prior and home learning, we will make sure every child achieves highly from their own individual starting point, whilst developing a life-long love of and commitment to learning.</a:t>
            </a:r>
          </a:p>
        </p:txBody>
      </p:sp>
      <p:pic>
        <p:nvPicPr>
          <p:cNvPr id="10" name="Picture Placeholder 9"/>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08" r="1208"/>
          <a:stretch>
            <a:fillRect/>
          </a:stretch>
        </p:blipFill>
        <p:spPr/>
      </p:pic>
      <p:sp>
        <p:nvSpPr>
          <p:cNvPr id="5480" name="Google Shape;5480;p37"/>
          <p:cNvSpPr txBox="1">
            <a:spLocks noGrp="1"/>
          </p:cNvSpPr>
          <p:nvPr>
            <p:ph type="body" idx="14"/>
          </p:nvPr>
        </p:nvSpPr>
        <p:spPr>
          <a:prstGeom prst="rect">
            <a:avLst/>
          </a:prstGeom>
        </p:spPr>
        <p:txBody>
          <a:bodyPr spcFirstLastPara="1" wrap="square" lIns="91425" tIns="91425" rIns="91425" bIns="91425" anchor="ctr" anchorCtr="0">
            <a:noAutofit/>
          </a:bodyPr>
          <a:lstStyle/>
          <a:p>
            <a:pPr marL="0" lvl="0" indent="0">
              <a:buNone/>
            </a:pPr>
            <a:r>
              <a:rPr lang="en-GB" b="1" dirty="0">
                <a:solidFill>
                  <a:srgbClr val="000000"/>
                </a:solidFill>
              </a:rPr>
              <a:t>HONESTY</a:t>
            </a:r>
          </a:p>
          <a:p>
            <a:pPr marL="0" lvl="0" indent="0">
              <a:buNone/>
            </a:pPr>
            <a:r>
              <a:rPr lang="en-GB" dirty="0">
                <a:solidFill>
                  <a:srgbClr val="000000"/>
                </a:solidFill>
              </a:rPr>
              <a:t>We are honest and truthful to ourselves and God.  Through the teachings of Jesus Christ alongside the British values of mutual respect, tolerance, liberty, democracy and the rule of law, we aim to nurture our children’s personal development, encouraging them to lead responsible, safe and healthy lives.</a:t>
            </a:r>
          </a:p>
        </p:txBody>
      </p:sp>
      <p:sp>
        <p:nvSpPr>
          <p:cNvPr id="3" name="Text Placeholder 2"/>
          <p:cNvSpPr>
            <a:spLocks noGrp="1"/>
          </p:cNvSpPr>
          <p:nvPr>
            <p:ph type="body" idx="15"/>
          </p:nvPr>
        </p:nvSpPr>
        <p:spPr>
          <a:xfrm>
            <a:off x="3509330" y="527246"/>
            <a:ext cx="3561813" cy="2489393"/>
          </a:xfrm>
        </p:spPr>
        <p:txBody>
          <a:bodyPr/>
          <a:lstStyle/>
          <a:p>
            <a:pPr marL="0" indent="0">
              <a:buNone/>
            </a:pPr>
            <a:r>
              <a:rPr lang="en-GB" b="1" dirty="0">
                <a:solidFill>
                  <a:srgbClr val="000000"/>
                </a:solidFill>
              </a:rPr>
              <a:t>COURAGE</a:t>
            </a:r>
          </a:p>
          <a:p>
            <a:pPr marL="0" indent="0">
              <a:buNone/>
            </a:pPr>
            <a:r>
              <a:rPr lang="en-GB" dirty="0">
                <a:solidFill>
                  <a:srgbClr val="000000"/>
                </a:solidFill>
              </a:rPr>
              <a:t>Through our Gospel values and a rich and balanced curriculum, we will encourage our children to stand up for what they believe in.  St Mary’s children will learn from all of the successes and mistakes they make to help them strive for a better future.  At all times we will challenge our children to independently take risks to achieve the very best they can.</a:t>
            </a:r>
          </a:p>
          <a:p>
            <a:endParaRPr lang="en-GB" dirty="0"/>
          </a:p>
        </p:txBody>
      </p:sp>
      <p:pic>
        <p:nvPicPr>
          <p:cNvPr id="9" name="Picture Placeholder 8"/>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494510" y="526744"/>
            <a:ext cx="2379663" cy="3371694"/>
          </a:xfrm>
        </p:spPr>
      </p:pic>
      <p:pic>
        <p:nvPicPr>
          <p:cNvPr id="12" name="Picture Placeholder 11"/>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4751" r="4751"/>
          <a:stretch>
            <a:fillRect/>
          </a:stretch>
        </p:blipFill>
        <p:spPr/>
      </p:pic>
    </p:spTree>
    <p:extLst>
      <p:ext uri="{BB962C8B-B14F-4D97-AF65-F5344CB8AC3E}">
        <p14:creationId xmlns:p14="http://schemas.microsoft.com/office/powerpoint/2010/main" val="1542831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479"/>
        <p:cNvGrpSpPr/>
        <p:nvPr/>
      </p:nvGrpSpPr>
      <p:grpSpPr>
        <a:xfrm>
          <a:off x="0" y="0"/>
          <a:ext cx="0" cy="0"/>
          <a:chOff x="0" y="0"/>
          <a:chExt cx="0" cy="0"/>
        </a:xfrm>
      </p:grpSpPr>
      <p:sp>
        <p:nvSpPr>
          <p:cNvPr id="4" name="Text Placeholder 3"/>
          <p:cNvSpPr>
            <a:spLocks noGrp="1"/>
          </p:cNvSpPr>
          <p:nvPr>
            <p:ph type="body" idx="4"/>
          </p:nvPr>
        </p:nvSpPr>
        <p:spPr>
          <a:xfrm>
            <a:off x="227089" y="3473201"/>
            <a:ext cx="7097191" cy="2625854"/>
          </a:xfrm>
        </p:spPr>
        <p:txBody>
          <a:bodyPr/>
          <a:lstStyle/>
          <a:p>
            <a:pPr marL="0" lvl="0" indent="0">
              <a:buNone/>
            </a:pPr>
            <a:r>
              <a:rPr lang="en-GB" dirty="0">
                <a:solidFill>
                  <a:srgbClr val="000000"/>
                </a:solidFill>
              </a:rPr>
              <a:t>At St Mary’s, we are proud to offer a vibrant and well-equipped learning environment for our pupils. </a:t>
            </a:r>
          </a:p>
          <a:p>
            <a:pPr marL="0" lvl="0" indent="0">
              <a:buNone/>
            </a:pPr>
            <a:endParaRPr lang="en-GB" dirty="0">
              <a:solidFill>
                <a:srgbClr val="000000"/>
              </a:solidFill>
            </a:endParaRPr>
          </a:p>
          <a:p>
            <a:pPr marL="0" lvl="0" indent="0">
              <a:buNone/>
            </a:pPr>
            <a:r>
              <a:rPr lang="en-GB" dirty="0">
                <a:solidFill>
                  <a:srgbClr val="000000"/>
                </a:solidFill>
              </a:rPr>
              <a:t>Our school features twelve classrooms, providing dedicated spaces for each year group. The school hall serves as the heart of our community, hosting assemblies, PE lessons, whole group activities, and lunchtime. </a:t>
            </a:r>
          </a:p>
          <a:p>
            <a:pPr marL="0" lvl="0" indent="0">
              <a:buNone/>
            </a:pPr>
            <a:endParaRPr lang="en-GB" dirty="0">
              <a:solidFill>
                <a:srgbClr val="000000"/>
              </a:solidFill>
            </a:endParaRPr>
          </a:p>
          <a:p>
            <a:pPr marL="0" lvl="0" indent="0">
              <a:buNone/>
            </a:pPr>
            <a:r>
              <a:rPr lang="en-GB" dirty="0">
                <a:solidFill>
                  <a:srgbClr val="000000"/>
                </a:solidFill>
              </a:rPr>
              <a:t>EYFS and Key Stage 1 classrooms are thoughtfully positioned around our main playground, each with access to their own secure outdoor play areas, supporting active and creative learning. We also have a well-stocked library, a computer suite to enhance digital skills, and a dedicated music room. </a:t>
            </a:r>
          </a:p>
          <a:p>
            <a:pPr marL="0" lvl="0" indent="0">
              <a:buNone/>
            </a:pPr>
            <a:endParaRPr lang="en-GB" dirty="0">
              <a:solidFill>
                <a:srgbClr val="000000"/>
              </a:solidFill>
            </a:endParaRPr>
          </a:p>
          <a:p>
            <a:pPr marL="0" lvl="0" indent="0">
              <a:buNone/>
            </a:pPr>
            <a:r>
              <a:rPr lang="en-GB" dirty="0">
                <a:solidFill>
                  <a:srgbClr val="000000"/>
                </a:solidFill>
              </a:rPr>
              <a:t>Our outdoor space includes a large school field, an all-weather pitch, a spacious playground, and a thriving school garden — ensuring plenty of opportunities for learning and play in the fresh air.</a:t>
            </a:r>
          </a:p>
        </p:txBody>
      </p:sp>
      <p:sp>
        <p:nvSpPr>
          <p:cNvPr id="2" name="Title 1"/>
          <p:cNvSpPr>
            <a:spLocks noGrp="1"/>
          </p:cNvSpPr>
          <p:nvPr>
            <p:ph type="title"/>
          </p:nvPr>
        </p:nvSpPr>
        <p:spPr/>
        <p:txBody>
          <a:bodyPr/>
          <a:lstStyle/>
          <a:p>
            <a:r>
              <a:rPr lang="en-GB" dirty="0">
                <a:solidFill>
                  <a:srgbClr val="0070C0"/>
                </a:solidFill>
              </a:rPr>
              <a:t>Our Site</a:t>
            </a:r>
          </a:p>
        </p:txBody>
      </p:sp>
      <p:pic>
        <p:nvPicPr>
          <p:cNvPr id="10" name="Picture Placeholder 9"/>
          <p:cNvPicPr>
            <a:picLocks noGrp="1" noChangeAspect="1"/>
          </p:cNvPicPr>
          <p:nvPr>
            <p:ph type="pic" sz="quarter" idx="10"/>
          </p:nvPr>
        </p:nvPicPr>
        <p:blipFill>
          <a:blip r:embed="rId3"/>
          <a:stretch>
            <a:fillRect/>
          </a:stretch>
        </p:blipFill>
        <p:spPr>
          <a:xfrm>
            <a:off x="304499" y="8497936"/>
            <a:ext cx="3294982" cy="1966772"/>
          </a:xfrm>
        </p:spPr>
      </p:pic>
      <p:pic>
        <p:nvPicPr>
          <p:cNvPr id="11" name="Picture Placeholder 10"/>
          <p:cNvPicPr>
            <a:picLocks noGrp="1" noChangeAspect="1"/>
          </p:cNvPicPr>
          <p:nvPr>
            <p:ph type="pic" sz="quarter" idx="12"/>
          </p:nvPr>
        </p:nvPicPr>
        <p:blipFill>
          <a:blip r:embed="rId4"/>
          <a:stretch>
            <a:fillRect/>
          </a:stretch>
        </p:blipFill>
        <p:spPr>
          <a:xfrm>
            <a:off x="3285236" y="7244137"/>
            <a:ext cx="2023675" cy="2235256"/>
          </a:xfrm>
        </p:spPr>
      </p:pic>
      <p:pic>
        <p:nvPicPr>
          <p:cNvPr id="6" name="Picture Placeholder 5"/>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t="22083" b="22083"/>
          <a:stretch>
            <a:fillRect/>
          </a:stretch>
        </p:blipFill>
        <p:spPr>
          <a:xfrm>
            <a:off x="1161671" y="1210491"/>
            <a:ext cx="5129075" cy="2148768"/>
          </a:xfrm>
        </p:spPr>
      </p:pic>
      <p:pic>
        <p:nvPicPr>
          <p:cNvPr id="16" name="Picture Placeholder 15"/>
          <p:cNvPicPr>
            <a:picLocks noGrp="1" noChangeAspect="1"/>
          </p:cNvPicPr>
          <p:nvPr>
            <p:ph type="pic" sz="quarter" idx="11"/>
          </p:nvPr>
        </p:nvPicPr>
        <p:blipFill>
          <a:blip r:embed="rId6"/>
          <a:stretch>
            <a:fillRect/>
          </a:stretch>
        </p:blipFill>
        <p:spPr>
          <a:xfrm>
            <a:off x="5308911" y="7579436"/>
            <a:ext cx="2023675" cy="2805549"/>
          </a:xfrm>
        </p:spPr>
      </p:pic>
    </p:spTree>
    <p:extLst>
      <p:ext uri="{BB962C8B-B14F-4D97-AF65-F5344CB8AC3E}">
        <p14:creationId xmlns:p14="http://schemas.microsoft.com/office/powerpoint/2010/main" val="401337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5EBB-2D91-4E7A-8C3D-8FF4072A4DED}"/>
              </a:ext>
            </a:extLst>
          </p:cNvPr>
          <p:cNvSpPr>
            <a:spLocks noGrp="1"/>
          </p:cNvSpPr>
          <p:nvPr>
            <p:ph type="title"/>
          </p:nvPr>
        </p:nvSpPr>
        <p:spPr/>
        <p:txBody>
          <a:bodyPr/>
          <a:lstStyle/>
          <a:p>
            <a:r>
              <a:rPr lang="en-GB" dirty="0">
                <a:solidFill>
                  <a:srgbClr val="0070C0"/>
                </a:solidFill>
              </a:rPr>
              <a:t>Opal Play</a:t>
            </a:r>
          </a:p>
        </p:txBody>
      </p:sp>
      <p:sp>
        <p:nvSpPr>
          <p:cNvPr id="3" name="Text Placeholder 2">
            <a:extLst>
              <a:ext uri="{FF2B5EF4-FFF2-40B4-BE49-F238E27FC236}">
                <a16:creationId xmlns:a16="http://schemas.microsoft.com/office/drawing/2014/main" id="{E22A23FD-27C1-4F1D-A778-6F366D5E1DC1}"/>
              </a:ext>
            </a:extLst>
          </p:cNvPr>
          <p:cNvSpPr>
            <a:spLocks noGrp="1"/>
          </p:cNvSpPr>
          <p:nvPr>
            <p:ph type="body" idx="1"/>
          </p:nvPr>
        </p:nvSpPr>
        <p:spPr/>
        <p:txBody>
          <a:bodyPr/>
          <a:lstStyle/>
          <a:p>
            <a:pPr marL="127000" indent="0">
              <a:buNone/>
            </a:pPr>
            <a:r>
              <a:rPr lang="en-GB" dirty="0">
                <a:solidFill>
                  <a:srgbClr val="000000"/>
                </a:solidFill>
              </a:rPr>
              <a:t>Our children enjoy making full use of our outdoor spaces in all weathers, engaging in imaginative and adventurous play that supports their wellbeing and development. By prioritising high-quality outdoor play, we help our pupils grow in confidence, social skills, and creativity, making playtime a valuable part of their school experience</a:t>
            </a:r>
          </a:p>
        </p:txBody>
      </p:sp>
      <p:pic>
        <p:nvPicPr>
          <p:cNvPr id="8" name="Picture Placeholder 7">
            <a:extLst>
              <a:ext uri="{FF2B5EF4-FFF2-40B4-BE49-F238E27FC236}">
                <a16:creationId xmlns:a16="http://schemas.microsoft.com/office/drawing/2014/main" id="{9F226035-D6E0-40F7-A32D-AFF5D6499764}"/>
              </a:ext>
            </a:extLst>
          </p:cNvPr>
          <p:cNvPicPr>
            <a:picLocks noGrp="1" noChangeAspect="1"/>
          </p:cNvPicPr>
          <p:nvPr>
            <p:ph type="pic" sz="quarter" idx="11"/>
          </p:nvPr>
        </p:nvPicPr>
        <p:blipFill>
          <a:blip r:embed="rId2"/>
          <a:stretch>
            <a:fillRect/>
          </a:stretch>
        </p:blipFill>
        <p:spPr>
          <a:xfrm>
            <a:off x="660768" y="2759808"/>
            <a:ext cx="2856623" cy="2974019"/>
          </a:xfrm>
        </p:spPr>
      </p:pic>
      <p:pic>
        <p:nvPicPr>
          <p:cNvPr id="10" name="Picture Placeholder 9">
            <a:extLst>
              <a:ext uri="{FF2B5EF4-FFF2-40B4-BE49-F238E27FC236}">
                <a16:creationId xmlns:a16="http://schemas.microsoft.com/office/drawing/2014/main" id="{4D16C861-794D-4A58-B31A-772C424E8419}"/>
              </a:ext>
            </a:extLst>
          </p:cNvPr>
          <p:cNvPicPr>
            <a:picLocks noGrp="1" noChangeAspect="1"/>
          </p:cNvPicPr>
          <p:nvPr>
            <p:ph type="pic" sz="quarter" idx="12"/>
          </p:nvPr>
        </p:nvPicPr>
        <p:blipFill>
          <a:blip r:embed="rId3"/>
          <a:srcRect l="6569" r="6569"/>
          <a:stretch>
            <a:fillRect/>
          </a:stretch>
        </p:blipFill>
        <p:spPr>
          <a:xfrm>
            <a:off x="4387850" y="5491163"/>
            <a:ext cx="2379663" cy="3651250"/>
          </a:xfrm>
        </p:spPr>
      </p:pic>
      <p:sp>
        <p:nvSpPr>
          <p:cNvPr id="6" name="Text Placeholder 5">
            <a:extLst>
              <a:ext uri="{FF2B5EF4-FFF2-40B4-BE49-F238E27FC236}">
                <a16:creationId xmlns:a16="http://schemas.microsoft.com/office/drawing/2014/main" id="{CE5CB4E0-789F-4EAA-9761-92CC76A6497B}"/>
              </a:ext>
            </a:extLst>
          </p:cNvPr>
          <p:cNvSpPr>
            <a:spLocks noGrp="1"/>
          </p:cNvSpPr>
          <p:nvPr>
            <p:ph type="body" idx="13"/>
          </p:nvPr>
        </p:nvSpPr>
        <p:spPr>
          <a:xfrm>
            <a:off x="3800138" y="2466238"/>
            <a:ext cx="3112200" cy="3651250"/>
          </a:xfrm>
        </p:spPr>
        <p:txBody>
          <a:bodyPr/>
          <a:lstStyle/>
          <a:p>
            <a:pPr marL="127000" indent="0">
              <a:buNone/>
            </a:pPr>
            <a:r>
              <a:rPr lang="en-GB" dirty="0">
                <a:solidFill>
                  <a:srgbClr val="000000"/>
                </a:solidFill>
              </a:rPr>
              <a:t>At St Mary’s Catholic Primary School, we are proud to be an OPAL (Outdoor Play and Learning) school. Through our OPAL programme, we are dedicated to enhancing playtimes so that every child has opportunities to explore, create, and build resilience..</a:t>
            </a:r>
          </a:p>
        </p:txBody>
      </p:sp>
    </p:spTree>
    <p:extLst>
      <p:ext uri="{BB962C8B-B14F-4D97-AF65-F5344CB8AC3E}">
        <p14:creationId xmlns:p14="http://schemas.microsoft.com/office/powerpoint/2010/main" val="524701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90"/>
        <p:cNvGrpSpPr/>
        <p:nvPr/>
      </p:nvGrpSpPr>
      <p:grpSpPr>
        <a:xfrm>
          <a:off x="0" y="0"/>
          <a:ext cx="0" cy="0"/>
          <a:chOff x="0" y="0"/>
          <a:chExt cx="0" cy="0"/>
        </a:xfrm>
      </p:grpSpPr>
      <p:sp>
        <p:nvSpPr>
          <p:cNvPr id="7691" name="Google Shape;7691;p45"/>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70C0"/>
                </a:solidFill>
              </a:rPr>
              <a:t>Learning at St Mary’s</a:t>
            </a:r>
            <a:endParaRPr dirty="0">
              <a:solidFill>
                <a:srgbClr val="0070C0"/>
              </a:solidFill>
            </a:endParaRPr>
          </a:p>
        </p:txBody>
      </p:sp>
      <p:sp>
        <p:nvSpPr>
          <p:cNvPr id="7692" name="Google Shape;7692;p45"/>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buNone/>
            </a:pPr>
            <a:r>
              <a:rPr lang="en-GB" dirty="0">
                <a:solidFill>
                  <a:srgbClr val="000000"/>
                </a:solidFill>
              </a:rPr>
              <a:t>At St Mary’s, we believe that an ambitious, exciting curriculum is the key to transforming children’s lives and developing them into lifelong learners. Fostering children’s curiosity will give them a desire to learn that both enriches them and equips them with the skills, </a:t>
            </a:r>
            <a:r>
              <a:rPr lang="en-GB">
                <a:solidFill>
                  <a:srgbClr val="000000"/>
                </a:solidFill>
              </a:rPr>
              <a:t>values and attitudes needed to </a:t>
            </a:r>
            <a:r>
              <a:rPr lang="en-GB" dirty="0">
                <a:solidFill>
                  <a:srgbClr val="000000"/>
                </a:solidFill>
              </a:rPr>
              <a:t>find their place in modern</a:t>
            </a:r>
            <a:endParaRPr dirty="0">
              <a:solidFill>
                <a:srgbClr val="000000"/>
              </a:solidFill>
            </a:endParaRPr>
          </a:p>
        </p:txBody>
      </p:sp>
      <p:sp>
        <p:nvSpPr>
          <p:cNvPr id="7693" name="Google Shape;7693;p45"/>
          <p:cNvSpPr txBox="1">
            <a:spLocks noGrp="1"/>
          </p:cNvSpPr>
          <p:nvPr>
            <p:ph type="body" idx="2"/>
          </p:nvPr>
        </p:nvSpPr>
        <p:spPr>
          <a:prstGeom prst="rect">
            <a:avLst/>
          </a:prstGeom>
        </p:spPr>
        <p:txBody>
          <a:bodyPr spcFirstLastPara="1" wrap="square" lIns="91425" tIns="91425" rIns="91425" bIns="91425" anchor="t" anchorCtr="0">
            <a:noAutofit/>
          </a:bodyPr>
          <a:lstStyle/>
          <a:p>
            <a:pPr marL="0" indent="0">
              <a:buNone/>
            </a:pPr>
            <a:r>
              <a:rPr lang="en-GB" dirty="0">
                <a:solidFill>
                  <a:srgbClr val="000000"/>
                </a:solidFill>
              </a:rPr>
              <a:t>Britain and the wider world.</a:t>
            </a:r>
          </a:p>
          <a:p>
            <a:pPr marL="0" lvl="0" indent="0">
              <a:buNone/>
            </a:pPr>
            <a:r>
              <a:rPr lang="en-GB" dirty="0">
                <a:solidFill>
                  <a:srgbClr val="000000"/>
                </a:solidFill>
              </a:rPr>
              <a:t>Our curriculum has been designed with great care by our teachers collectively in order that there are opportunities to acquire deep and meaningful knowledge and explore a broad range of skills to apply this knowledge, thus preparing children for life beyond school. </a:t>
            </a:r>
            <a:endParaRPr dirty="0">
              <a:solidFill>
                <a:srgbClr val="000000"/>
              </a:solidFill>
            </a:endParaRPr>
          </a:p>
        </p:txBody>
      </p:sp>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1759" b="21759"/>
          <a:stretch>
            <a:fillRect/>
          </a:stretch>
        </p:blipFill>
        <p:spPr>
          <a:xfrm>
            <a:off x="512075" y="2014902"/>
            <a:ext cx="6526212" cy="2457774"/>
          </a:xfrm>
        </p:spPr>
      </p:pic>
      <p:pic>
        <p:nvPicPr>
          <p:cNvPr id="5" name="Picture Placeholder 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3549" r="3549"/>
          <a:stretch>
            <a:fillRect/>
          </a:stretch>
        </p:blipFill>
        <p:spPr/>
      </p:pic>
      <p:pic>
        <p:nvPicPr>
          <p:cNvPr id="2" name="Picture Placeholder 1"/>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22676" b="22676"/>
          <a:stretch>
            <a:fillRect/>
          </a:stretch>
        </p:blipFill>
        <p:spPr/>
      </p:pic>
      <p:sp>
        <p:nvSpPr>
          <p:cNvPr id="7695" name="Google Shape;7695;p45"/>
          <p:cNvSpPr/>
          <p:nvPr/>
        </p:nvSpPr>
        <p:spPr>
          <a:xfrm>
            <a:off x="-181525" y="9615200"/>
            <a:ext cx="1387204" cy="731926"/>
          </a:xfrm>
          <a:custGeom>
            <a:avLst/>
            <a:gdLst/>
            <a:ahLst/>
            <a:cxnLst/>
            <a:rect l="l" t="t" r="r" b="b"/>
            <a:pathLst>
              <a:path w="3846" h="2029" extrusionOk="0">
                <a:moveTo>
                  <a:pt x="2214" y="399"/>
                </a:moveTo>
                <a:cubicBezTo>
                  <a:pt x="2214" y="400"/>
                  <a:pt x="2214" y="401"/>
                  <a:pt x="2215" y="403"/>
                </a:cubicBezTo>
                <a:lnTo>
                  <a:pt x="2215" y="403"/>
                </a:lnTo>
                <a:cubicBezTo>
                  <a:pt x="2214" y="401"/>
                  <a:pt x="2214" y="400"/>
                  <a:pt x="2214" y="399"/>
                </a:cubicBezTo>
                <a:close/>
                <a:moveTo>
                  <a:pt x="1050" y="1"/>
                </a:moveTo>
                <a:lnTo>
                  <a:pt x="1050" y="1"/>
                </a:lnTo>
                <a:cubicBezTo>
                  <a:pt x="1068" y="223"/>
                  <a:pt x="1063" y="447"/>
                  <a:pt x="1039" y="669"/>
                </a:cubicBezTo>
                <a:cubicBezTo>
                  <a:pt x="1004" y="436"/>
                  <a:pt x="937" y="210"/>
                  <a:pt x="842" y="2"/>
                </a:cubicBezTo>
                <a:lnTo>
                  <a:pt x="842" y="2"/>
                </a:lnTo>
                <a:cubicBezTo>
                  <a:pt x="844" y="145"/>
                  <a:pt x="846" y="289"/>
                  <a:pt x="850" y="433"/>
                </a:cubicBezTo>
                <a:lnTo>
                  <a:pt x="1" y="1392"/>
                </a:lnTo>
                <a:cubicBezTo>
                  <a:pt x="1270" y="1696"/>
                  <a:pt x="2555" y="1909"/>
                  <a:pt x="3845" y="2029"/>
                </a:cubicBezTo>
                <a:cubicBezTo>
                  <a:pt x="3747" y="1662"/>
                  <a:pt x="3650" y="1295"/>
                  <a:pt x="3552" y="928"/>
                </a:cubicBezTo>
                <a:lnTo>
                  <a:pt x="3552" y="928"/>
                </a:lnTo>
                <a:cubicBezTo>
                  <a:pt x="3558" y="1053"/>
                  <a:pt x="3540" y="1180"/>
                  <a:pt x="3499" y="1296"/>
                </a:cubicBezTo>
                <a:cubicBezTo>
                  <a:pt x="3359" y="1165"/>
                  <a:pt x="3244" y="997"/>
                  <a:pt x="3161" y="809"/>
                </a:cubicBezTo>
                <a:lnTo>
                  <a:pt x="3161" y="809"/>
                </a:lnTo>
                <a:cubicBezTo>
                  <a:pt x="3173" y="982"/>
                  <a:pt x="3185" y="1161"/>
                  <a:pt x="3137" y="1324"/>
                </a:cubicBezTo>
                <a:cubicBezTo>
                  <a:pt x="2971" y="1065"/>
                  <a:pt x="2840" y="774"/>
                  <a:pt x="2753" y="464"/>
                </a:cubicBezTo>
                <a:lnTo>
                  <a:pt x="2753" y="464"/>
                </a:lnTo>
                <a:cubicBezTo>
                  <a:pt x="2788" y="695"/>
                  <a:pt x="2782" y="936"/>
                  <a:pt x="2736" y="1165"/>
                </a:cubicBezTo>
                <a:cubicBezTo>
                  <a:pt x="2611" y="936"/>
                  <a:pt x="2504" y="691"/>
                  <a:pt x="2421" y="436"/>
                </a:cubicBezTo>
                <a:cubicBezTo>
                  <a:pt x="2413" y="658"/>
                  <a:pt x="2405" y="881"/>
                  <a:pt x="2397" y="1104"/>
                </a:cubicBezTo>
                <a:cubicBezTo>
                  <a:pt x="2311" y="882"/>
                  <a:pt x="2249" y="645"/>
                  <a:pt x="2215" y="403"/>
                </a:cubicBezTo>
                <a:lnTo>
                  <a:pt x="2215" y="403"/>
                </a:lnTo>
                <a:cubicBezTo>
                  <a:pt x="2258" y="717"/>
                  <a:pt x="2264" y="1038"/>
                  <a:pt x="2231" y="1354"/>
                </a:cubicBezTo>
                <a:cubicBezTo>
                  <a:pt x="2156" y="1081"/>
                  <a:pt x="2102" y="800"/>
                  <a:pt x="2070" y="516"/>
                </a:cubicBezTo>
                <a:lnTo>
                  <a:pt x="2070" y="516"/>
                </a:lnTo>
                <a:cubicBezTo>
                  <a:pt x="2093" y="817"/>
                  <a:pt x="2065" y="1125"/>
                  <a:pt x="1989" y="1414"/>
                </a:cubicBezTo>
                <a:cubicBezTo>
                  <a:pt x="1908" y="1008"/>
                  <a:pt x="1827" y="600"/>
                  <a:pt x="1746" y="194"/>
                </a:cubicBezTo>
                <a:lnTo>
                  <a:pt x="1746" y="194"/>
                </a:lnTo>
                <a:cubicBezTo>
                  <a:pt x="1777" y="513"/>
                  <a:pt x="1785" y="837"/>
                  <a:pt x="1771" y="1158"/>
                </a:cubicBezTo>
                <a:cubicBezTo>
                  <a:pt x="1707" y="1040"/>
                  <a:pt x="1657" y="911"/>
                  <a:pt x="1621" y="777"/>
                </a:cubicBezTo>
                <a:cubicBezTo>
                  <a:pt x="1607" y="890"/>
                  <a:pt x="1584" y="1000"/>
                  <a:pt x="1553" y="1108"/>
                </a:cubicBezTo>
                <a:cubicBezTo>
                  <a:pt x="1454" y="962"/>
                  <a:pt x="1373" y="798"/>
                  <a:pt x="1313" y="623"/>
                </a:cubicBezTo>
                <a:lnTo>
                  <a:pt x="1313" y="623"/>
                </a:lnTo>
                <a:cubicBezTo>
                  <a:pt x="1320" y="717"/>
                  <a:pt x="1305" y="813"/>
                  <a:pt x="1271" y="898"/>
                </a:cubicBezTo>
                <a:cubicBezTo>
                  <a:pt x="1198" y="599"/>
                  <a:pt x="1124" y="299"/>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6" name="Google Shape;7696;p45"/>
          <p:cNvSpPr/>
          <p:nvPr/>
        </p:nvSpPr>
        <p:spPr>
          <a:xfrm rot="-266483">
            <a:off x="6384157" y="9618162"/>
            <a:ext cx="1149467" cy="725995"/>
          </a:xfrm>
          <a:custGeom>
            <a:avLst/>
            <a:gdLst/>
            <a:ahLst/>
            <a:cxnLst/>
            <a:rect l="l" t="t" r="r" b="b"/>
            <a:pathLst>
              <a:path w="5466" h="3452" extrusionOk="0">
                <a:moveTo>
                  <a:pt x="4092" y="0"/>
                </a:moveTo>
                <a:cubicBezTo>
                  <a:pt x="3547" y="695"/>
                  <a:pt x="3098" y="1466"/>
                  <a:pt x="2766" y="2284"/>
                </a:cubicBezTo>
                <a:cubicBezTo>
                  <a:pt x="2695" y="1782"/>
                  <a:pt x="2680" y="1273"/>
                  <a:pt x="2722" y="768"/>
                </a:cubicBezTo>
                <a:lnTo>
                  <a:pt x="2722" y="768"/>
                </a:lnTo>
                <a:cubicBezTo>
                  <a:pt x="2255" y="1459"/>
                  <a:pt x="2042" y="2318"/>
                  <a:pt x="2135" y="3147"/>
                </a:cubicBezTo>
                <a:cubicBezTo>
                  <a:pt x="1943" y="2203"/>
                  <a:pt x="1416" y="1332"/>
                  <a:pt x="668" y="723"/>
                </a:cubicBezTo>
                <a:lnTo>
                  <a:pt x="668" y="723"/>
                </a:lnTo>
                <a:cubicBezTo>
                  <a:pt x="1028" y="1416"/>
                  <a:pt x="1396" y="2151"/>
                  <a:pt x="1359" y="2931"/>
                </a:cubicBezTo>
                <a:cubicBezTo>
                  <a:pt x="1092" y="2240"/>
                  <a:pt x="611" y="1633"/>
                  <a:pt x="0" y="1216"/>
                </a:cubicBezTo>
                <a:lnTo>
                  <a:pt x="0" y="1216"/>
                </a:lnTo>
                <a:cubicBezTo>
                  <a:pt x="383" y="1938"/>
                  <a:pt x="717" y="2686"/>
                  <a:pt x="1000" y="3452"/>
                </a:cubicBezTo>
                <a:lnTo>
                  <a:pt x="5043" y="3201"/>
                </a:lnTo>
                <a:cubicBezTo>
                  <a:pt x="4893" y="2289"/>
                  <a:pt x="5044" y="1328"/>
                  <a:pt x="5466" y="506"/>
                </a:cubicBezTo>
                <a:lnTo>
                  <a:pt x="5466" y="506"/>
                </a:lnTo>
                <a:cubicBezTo>
                  <a:pt x="5011" y="1090"/>
                  <a:pt x="4623" y="1726"/>
                  <a:pt x="4313" y="2399"/>
                </a:cubicBezTo>
                <a:cubicBezTo>
                  <a:pt x="4293" y="2206"/>
                  <a:pt x="4299" y="2011"/>
                  <a:pt x="4328" y="1818"/>
                </a:cubicBezTo>
                <a:lnTo>
                  <a:pt x="4328" y="1818"/>
                </a:lnTo>
                <a:cubicBezTo>
                  <a:pt x="4127" y="2037"/>
                  <a:pt x="3954" y="2281"/>
                  <a:pt x="3817" y="2544"/>
                </a:cubicBezTo>
                <a:cubicBezTo>
                  <a:pt x="3688" y="1691"/>
                  <a:pt x="3784" y="806"/>
                  <a:pt x="40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0859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90"/>
        <p:cNvGrpSpPr/>
        <p:nvPr/>
      </p:nvGrpSpPr>
      <p:grpSpPr>
        <a:xfrm>
          <a:off x="0" y="0"/>
          <a:ext cx="0" cy="0"/>
          <a:chOff x="0" y="0"/>
          <a:chExt cx="0" cy="0"/>
        </a:xfrm>
      </p:grpSpPr>
      <p:sp>
        <p:nvSpPr>
          <p:cNvPr id="7692" name="Google Shape;7692;p45"/>
          <p:cNvSpPr txBox="1">
            <a:spLocks noGrp="1"/>
          </p:cNvSpPr>
          <p:nvPr>
            <p:ph type="body" idx="1"/>
          </p:nvPr>
        </p:nvSpPr>
        <p:spPr>
          <a:xfrm>
            <a:off x="512074" y="627797"/>
            <a:ext cx="6536873" cy="4452599"/>
          </a:xfrm>
          <a:prstGeom prst="rect">
            <a:avLst/>
          </a:prstGeom>
        </p:spPr>
        <p:txBody>
          <a:bodyPr spcFirstLastPara="1" wrap="square" lIns="91425" tIns="91425" rIns="91425" bIns="91425" anchor="t" anchorCtr="0">
            <a:noAutofit/>
          </a:bodyPr>
          <a:lstStyle/>
          <a:p>
            <a:pPr marL="0" lvl="0" indent="0">
              <a:buNone/>
            </a:pPr>
            <a:r>
              <a:rPr lang="en-GB" dirty="0">
                <a:solidFill>
                  <a:srgbClr val="000000"/>
                </a:solidFill>
              </a:rPr>
              <a:t>Children’s learning is driven by high expectations so that they can succeed academically. However, the curriculum is also our most important tool in developing children more broadly, supporting their creative and sporting aspirations and enabling children to grow up spiritually in the context of our Catholic culture. We help children to build a moral foundation through the explicit teaching of Catholic values that are compatible with modern British values, in order that they develop qualities such as respect, compassion, tolerance and forgiveness.</a:t>
            </a:r>
          </a:p>
          <a:p>
            <a:pPr marL="0" lvl="0" indent="0">
              <a:buNone/>
            </a:pPr>
            <a:endParaRPr lang="en-GB" dirty="0">
              <a:solidFill>
                <a:srgbClr val="000000"/>
              </a:solidFill>
            </a:endParaRPr>
          </a:p>
          <a:p>
            <a:pPr marL="0" indent="0">
              <a:buNone/>
            </a:pPr>
            <a:r>
              <a:rPr lang="en-GB" sz="2400" b="1" dirty="0">
                <a:solidFill>
                  <a:srgbClr val="0070C0"/>
                </a:solidFill>
                <a:latin typeface="Source Sans Pro" panose="020B0604020202020204" charset="0"/>
              </a:rPr>
              <a:t>SPORTS</a:t>
            </a:r>
          </a:p>
          <a:p>
            <a:pPr marL="0" lvl="0" indent="0">
              <a:buNone/>
            </a:pPr>
            <a:r>
              <a:rPr lang="en-GB" dirty="0">
                <a:solidFill>
                  <a:srgbClr val="000000"/>
                </a:solidFill>
              </a:rPr>
              <a:t>We are fortunate enough at St Mary’s to have Team Theme sports coaches teaching weekly outdoor PE lessons with all of our classes.  They also run before and after-school sports clubs throughout the year for both infants and juniors.  At St Mary’s our children take part in numerous sporting competitions, including football, hockey and netball.</a:t>
            </a:r>
            <a:endParaRPr dirty="0">
              <a:solidFill>
                <a:srgbClr val="000000"/>
              </a:solidFill>
            </a:endParaRPr>
          </a:p>
        </p:txBody>
      </p:sp>
      <p:pic>
        <p:nvPicPr>
          <p:cNvPr id="8" name="Picture Placeholder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490" r="28490"/>
          <a:stretch>
            <a:fillRect/>
          </a:stretch>
        </p:blipFill>
        <p:spPr/>
      </p:pic>
      <p:pic>
        <p:nvPicPr>
          <p:cNvPr id="10" name="Picture Placeholder 9"/>
          <p:cNvPicPr>
            <a:picLocks noGrp="1" noChangeAspect="1"/>
          </p:cNvPicPr>
          <p:nvPr>
            <p:ph type="pic" sz="quarter" idx="11"/>
          </p:nvPr>
        </p:nvPicPr>
        <p:blipFill>
          <a:blip r:embed="rId4"/>
          <a:stretch>
            <a:fillRect/>
          </a:stretch>
        </p:blipFill>
        <p:spPr>
          <a:xfrm>
            <a:off x="3928099" y="5972811"/>
            <a:ext cx="3030791" cy="2536832"/>
          </a:xfrm>
        </p:spPr>
      </p:pic>
      <p:sp>
        <p:nvSpPr>
          <p:cNvPr id="7695" name="Google Shape;7695;p45"/>
          <p:cNvSpPr/>
          <p:nvPr/>
        </p:nvSpPr>
        <p:spPr>
          <a:xfrm>
            <a:off x="-181525" y="9615200"/>
            <a:ext cx="1387204" cy="731926"/>
          </a:xfrm>
          <a:custGeom>
            <a:avLst/>
            <a:gdLst/>
            <a:ahLst/>
            <a:cxnLst/>
            <a:rect l="l" t="t" r="r" b="b"/>
            <a:pathLst>
              <a:path w="3846" h="2029" extrusionOk="0">
                <a:moveTo>
                  <a:pt x="2214" y="399"/>
                </a:moveTo>
                <a:cubicBezTo>
                  <a:pt x="2214" y="400"/>
                  <a:pt x="2214" y="401"/>
                  <a:pt x="2215" y="403"/>
                </a:cubicBezTo>
                <a:lnTo>
                  <a:pt x="2215" y="403"/>
                </a:lnTo>
                <a:cubicBezTo>
                  <a:pt x="2214" y="401"/>
                  <a:pt x="2214" y="400"/>
                  <a:pt x="2214" y="399"/>
                </a:cubicBezTo>
                <a:close/>
                <a:moveTo>
                  <a:pt x="1050" y="1"/>
                </a:moveTo>
                <a:lnTo>
                  <a:pt x="1050" y="1"/>
                </a:lnTo>
                <a:cubicBezTo>
                  <a:pt x="1068" y="223"/>
                  <a:pt x="1063" y="447"/>
                  <a:pt x="1039" y="669"/>
                </a:cubicBezTo>
                <a:cubicBezTo>
                  <a:pt x="1004" y="436"/>
                  <a:pt x="937" y="210"/>
                  <a:pt x="842" y="2"/>
                </a:cubicBezTo>
                <a:lnTo>
                  <a:pt x="842" y="2"/>
                </a:lnTo>
                <a:cubicBezTo>
                  <a:pt x="844" y="145"/>
                  <a:pt x="846" y="289"/>
                  <a:pt x="850" y="433"/>
                </a:cubicBezTo>
                <a:lnTo>
                  <a:pt x="1" y="1392"/>
                </a:lnTo>
                <a:cubicBezTo>
                  <a:pt x="1270" y="1696"/>
                  <a:pt x="2555" y="1909"/>
                  <a:pt x="3845" y="2029"/>
                </a:cubicBezTo>
                <a:cubicBezTo>
                  <a:pt x="3747" y="1662"/>
                  <a:pt x="3650" y="1295"/>
                  <a:pt x="3552" y="928"/>
                </a:cubicBezTo>
                <a:lnTo>
                  <a:pt x="3552" y="928"/>
                </a:lnTo>
                <a:cubicBezTo>
                  <a:pt x="3558" y="1053"/>
                  <a:pt x="3540" y="1180"/>
                  <a:pt x="3499" y="1296"/>
                </a:cubicBezTo>
                <a:cubicBezTo>
                  <a:pt x="3359" y="1165"/>
                  <a:pt x="3244" y="997"/>
                  <a:pt x="3161" y="809"/>
                </a:cubicBezTo>
                <a:lnTo>
                  <a:pt x="3161" y="809"/>
                </a:lnTo>
                <a:cubicBezTo>
                  <a:pt x="3173" y="982"/>
                  <a:pt x="3185" y="1161"/>
                  <a:pt x="3137" y="1324"/>
                </a:cubicBezTo>
                <a:cubicBezTo>
                  <a:pt x="2971" y="1065"/>
                  <a:pt x="2840" y="774"/>
                  <a:pt x="2753" y="464"/>
                </a:cubicBezTo>
                <a:lnTo>
                  <a:pt x="2753" y="464"/>
                </a:lnTo>
                <a:cubicBezTo>
                  <a:pt x="2788" y="695"/>
                  <a:pt x="2782" y="936"/>
                  <a:pt x="2736" y="1165"/>
                </a:cubicBezTo>
                <a:cubicBezTo>
                  <a:pt x="2611" y="936"/>
                  <a:pt x="2504" y="691"/>
                  <a:pt x="2421" y="436"/>
                </a:cubicBezTo>
                <a:cubicBezTo>
                  <a:pt x="2413" y="658"/>
                  <a:pt x="2405" y="881"/>
                  <a:pt x="2397" y="1104"/>
                </a:cubicBezTo>
                <a:cubicBezTo>
                  <a:pt x="2311" y="882"/>
                  <a:pt x="2249" y="645"/>
                  <a:pt x="2215" y="403"/>
                </a:cubicBezTo>
                <a:lnTo>
                  <a:pt x="2215" y="403"/>
                </a:lnTo>
                <a:cubicBezTo>
                  <a:pt x="2258" y="717"/>
                  <a:pt x="2264" y="1038"/>
                  <a:pt x="2231" y="1354"/>
                </a:cubicBezTo>
                <a:cubicBezTo>
                  <a:pt x="2156" y="1081"/>
                  <a:pt x="2102" y="800"/>
                  <a:pt x="2070" y="516"/>
                </a:cubicBezTo>
                <a:lnTo>
                  <a:pt x="2070" y="516"/>
                </a:lnTo>
                <a:cubicBezTo>
                  <a:pt x="2093" y="817"/>
                  <a:pt x="2065" y="1125"/>
                  <a:pt x="1989" y="1414"/>
                </a:cubicBezTo>
                <a:cubicBezTo>
                  <a:pt x="1908" y="1008"/>
                  <a:pt x="1827" y="600"/>
                  <a:pt x="1746" y="194"/>
                </a:cubicBezTo>
                <a:lnTo>
                  <a:pt x="1746" y="194"/>
                </a:lnTo>
                <a:cubicBezTo>
                  <a:pt x="1777" y="513"/>
                  <a:pt x="1785" y="837"/>
                  <a:pt x="1771" y="1158"/>
                </a:cubicBezTo>
                <a:cubicBezTo>
                  <a:pt x="1707" y="1040"/>
                  <a:pt x="1657" y="911"/>
                  <a:pt x="1621" y="777"/>
                </a:cubicBezTo>
                <a:cubicBezTo>
                  <a:pt x="1607" y="890"/>
                  <a:pt x="1584" y="1000"/>
                  <a:pt x="1553" y="1108"/>
                </a:cubicBezTo>
                <a:cubicBezTo>
                  <a:pt x="1454" y="962"/>
                  <a:pt x="1373" y="798"/>
                  <a:pt x="1313" y="623"/>
                </a:cubicBezTo>
                <a:lnTo>
                  <a:pt x="1313" y="623"/>
                </a:lnTo>
                <a:cubicBezTo>
                  <a:pt x="1320" y="717"/>
                  <a:pt x="1305" y="813"/>
                  <a:pt x="1271" y="898"/>
                </a:cubicBezTo>
                <a:cubicBezTo>
                  <a:pt x="1198" y="599"/>
                  <a:pt x="1124" y="299"/>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6" name="Google Shape;7696;p45"/>
          <p:cNvSpPr/>
          <p:nvPr/>
        </p:nvSpPr>
        <p:spPr>
          <a:xfrm rot="-266483">
            <a:off x="6384157" y="9618162"/>
            <a:ext cx="1149467" cy="725995"/>
          </a:xfrm>
          <a:custGeom>
            <a:avLst/>
            <a:gdLst/>
            <a:ahLst/>
            <a:cxnLst/>
            <a:rect l="l" t="t" r="r" b="b"/>
            <a:pathLst>
              <a:path w="5466" h="3452" extrusionOk="0">
                <a:moveTo>
                  <a:pt x="4092" y="0"/>
                </a:moveTo>
                <a:cubicBezTo>
                  <a:pt x="3547" y="695"/>
                  <a:pt x="3098" y="1466"/>
                  <a:pt x="2766" y="2284"/>
                </a:cubicBezTo>
                <a:cubicBezTo>
                  <a:pt x="2695" y="1782"/>
                  <a:pt x="2680" y="1273"/>
                  <a:pt x="2722" y="768"/>
                </a:cubicBezTo>
                <a:lnTo>
                  <a:pt x="2722" y="768"/>
                </a:lnTo>
                <a:cubicBezTo>
                  <a:pt x="2255" y="1459"/>
                  <a:pt x="2042" y="2318"/>
                  <a:pt x="2135" y="3147"/>
                </a:cubicBezTo>
                <a:cubicBezTo>
                  <a:pt x="1943" y="2203"/>
                  <a:pt x="1416" y="1332"/>
                  <a:pt x="668" y="723"/>
                </a:cubicBezTo>
                <a:lnTo>
                  <a:pt x="668" y="723"/>
                </a:lnTo>
                <a:cubicBezTo>
                  <a:pt x="1028" y="1416"/>
                  <a:pt x="1396" y="2151"/>
                  <a:pt x="1359" y="2931"/>
                </a:cubicBezTo>
                <a:cubicBezTo>
                  <a:pt x="1092" y="2240"/>
                  <a:pt x="611" y="1633"/>
                  <a:pt x="0" y="1216"/>
                </a:cubicBezTo>
                <a:lnTo>
                  <a:pt x="0" y="1216"/>
                </a:lnTo>
                <a:cubicBezTo>
                  <a:pt x="383" y="1938"/>
                  <a:pt x="717" y="2686"/>
                  <a:pt x="1000" y="3452"/>
                </a:cubicBezTo>
                <a:lnTo>
                  <a:pt x="5043" y="3201"/>
                </a:lnTo>
                <a:cubicBezTo>
                  <a:pt x="4893" y="2289"/>
                  <a:pt x="5044" y="1328"/>
                  <a:pt x="5466" y="506"/>
                </a:cubicBezTo>
                <a:lnTo>
                  <a:pt x="5466" y="506"/>
                </a:lnTo>
                <a:cubicBezTo>
                  <a:pt x="5011" y="1090"/>
                  <a:pt x="4623" y="1726"/>
                  <a:pt x="4313" y="2399"/>
                </a:cubicBezTo>
                <a:cubicBezTo>
                  <a:pt x="4293" y="2206"/>
                  <a:pt x="4299" y="2011"/>
                  <a:pt x="4328" y="1818"/>
                </a:cubicBezTo>
                <a:lnTo>
                  <a:pt x="4328" y="1818"/>
                </a:lnTo>
                <a:cubicBezTo>
                  <a:pt x="4127" y="2037"/>
                  <a:pt x="3954" y="2281"/>
                  <a:pt x="3817" y="2544"/>
                </a:cubicBezTo>
                <a:cubicBezTo>
                  <a:pt x="3688" y="1691"/>
                  <a:pt x="3784" y="806"/>
                  <a:pt x="40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7" name="Google Shape;7697;p45"/>
          <p:cNvSpPr/>
          <p:nvPr/>
        </p:nvSpPr>
        <p:spPr>
          <a:xfrm rot="684399">
            <a:off x="3511793" y="9618164"/>
            <a:ext cx="1149465" cy="725996"/>
          </a:xfrm>
          <a:custGeom>
            <a:avLst/>
            <a:gdLst/>
            <a:ahLst/>
            <a:cxnLst/>
            <a:rect l="l" t="t" r="r" b="b"/>
            <a:pathLst>
              <a:path w="5466" h="3452" extrusionOk="0">
                <a:moveTo>
                  <a:pt x="4092" y="0"/>
                </a:moveTo>
                <a:cubicBezTo>
                  <a:pt x="3547" y="695"/>
                  <a:pt x="3098" y="1466"/>
                  <a:pt x="2766" y="2284"/>
                </a:cubicBezTo>
                <a:cubicBezTo>
                  <a:pt x="2695" y="1782"/>
                  <a:pt x="2680" y="1273"/>
                  <a:pt x="2722" y="768"/>
                </a:cubicBezTo>
                <a:lnTo>
                  <a:pt x="2722" y="768"/>
                </a:lnTo>
                <a:cubicBezTo>
                  <a:pt x="2255" y="1459"/>
                  <a:pt x="2042" y="2318"/>
                  <a:pt x="2135" y="3147"/>
                </a:cubicBezTo>
                <a:cubicBezTo>
                  <a:pt x="1943" y="2203"/>
                  <a:pt x="1416" y="1332"/>
                  <a:pt x="668" y="723"/>
                </a:cubicBezTo>
                <a:lnTo>
                  <a:pt x="668" y="723"/>
                </a:lnTo>
                <a:cubicBezTo>
                  <a:pt x="1028" y="1416"/>
                  <a:pt x="1396" y="2151"/>
                  <a:pt x="1359" y="2931"/>
                </a:cubicBezTo>
                <a:cubicBezTo>
                  <a:pt x="1092" y="2240"/>
                  <a:pt x="611" y="1633"/>
                  <a:pt x="0" y="1216"/>
                </a:cubicBezTo>
                <a:lnTo>
                  <a:pt x="0" y="1216"/>
                </a:lnTo>
                <a:cubicBezTo>
                  <a:pt x="383" y="1938"/>
                  <a:pt x="717" y="2686"/>
                  <a:pt x="1000" y="3452"/>
                </a:cubicBezTo>
                <a:lnTo>
                  <a:pt x="5043" y="3201"/>
                </a:lnTo>
                <a:cubicBezTo>
                  <a:pt x="4893" y="2289"/>
                  <a:pt x="5044" y="1328"/>
                  <a:pt x="5466" y="506"/>
                </a:cubicBezTo>
                <a:lnTo>
                  <a:pt x="5466" y="506"/>
                </a:lnTo>
                <a:cubicBezTo>
                  <a:pt x="5011" y="1090"/>
                  <a:pt x="4623" y="1726"/>
                  <a:pt x="4313" y="2399"/>
                </a:cubicBezTo>
                <a:cubicBezTo>
                  <a:pt x="4293" y="2206"/>
                  <a:pt x="4299" y="2011"/>
                  <a:pt x="4328" y="1818"/>
                </a:cubicBezTo>
                <a:lnTo>
                  <a:pt x="4328" y="1818"/>
                </a:lnTo>
                <a:cubicBezTo>
                  <a:pt x="4127" y="2037"/>
                  <a:pt x="3954" y="2281"/>
                  <a:pt x="3817" y="2544"/>
                </a:cubicBezTo>
                <a:cubicBezTo>
                  <a:pt x="3688" y="1691"/>
                  <a:pt x="3784" y="806"/>
                  <a:pt x="40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3237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4"/>
          </p:nvPr>
        </p:nvSpPr>
        <p:spPr>
          <a:xfrm>
            <a:off x="569441" y="150780"/>
            <a:ext cx="3561813" cy="3001032"/>
          </a:xfrm>
        </p:spPr>
        <p:txBody>
          <a:bodyPr/>
          <a:lstStyle/>
          <a:p>
            <a:pPr marL="127000" indent="0">
              <a:buNone/>
            </a:pPr>
            <a:r>
              <a:rPr lang="en-GB" sz="2400" b="1" dirty="0">
                <a:solidFill>
                  <a:srgbClr val="0070C0"/>
                </a:solidFill>
                <a:latin typeface="Source Sans Pro" panose="020B0604020202020204" charset="0"/>
              </a:rPr>
              <a:t>MUSIC</a:t>
            </a:r>
          </a:p>
          <a:p>
            <a:pPr marL="127000" indent="0">
              <a:buNone/>
            </a:pPr>
            <a:r>
              <a:rPr lang="en-GB" dirty="0">
                <a:solidFill>
                  <a:srgbClr val="000000"/>
                </a:solidFill>
              </a:rPr>
              <a:t>Music is a very important part of our curriculum.   All children learn to play an instrument on their journey through our school.  For those who would like to have additional instrumental lessons, at St Mary’s they will have the opportunity to learn to play the recorder, piano, violin, </a:t>
            </a:r>
            <a:r>
              <a:rPr lang="en-GB">
                <a:solidFill>
                  <a:srgbClr val="000000"/>
                </a:solidFill>
              </a:rPr>
              <a:t>ukelele, guitar</a:t>
            </a:r>
            <a:r>
              <a:rPr lang="en-GB" dirty="0">
                <a:solidFill>
                  <a:srgbClr val="000000"/>
                </a:solidFill>
              </a:rPr>
              <a:t> or drums.  </a:t>
            </a:r>
          </a:p>
        </p:txBody>
      </p:sp>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480" b="4480"/>
          <a:stretch>
            <a:fillRect/>
          </a:stretch>
        </p:blipFill>
        <p:spPr>
          <a:xfrm>
            <a:off x="5070099" y="185316"/>
            <a:ext cx="2031892" cy="2115432"/>
          </a:xfrm>
        </p:spPr>
      </p:pic>
      <p:sp>
        <p:nvSpPr>
          <p:cNvPr id="5" name="Text Placeholder 4"/>
          <p:cNvSpPr>
            <a:spLocks noGrp="1"/>
          </p:cNvSpPr>
          <p:nvPr>
            <p:ph type="body" idx="12"/>
          </p:nvPr>
        </p:nvSpPr>
        <p:spPr>
          <a:xfrm>
            <a:off x="3244640" y="4652328"/>
            <a:ext cx="3857351" cy="3388604"/>
          </a:xfrm>
        </p:spPr>
        <p:txBody>
          <a:bodyPr/>
          <a:lstStyle/>
          <a:p>
            <a:pPr marL="127000" indent="0">
              <a:buNone/>
            </a:pPr>
            <a:r>
              <a:rPr lang="en-GB" sz="2400" b="1" dirty="0">
                <a:solidFill>
                  <a:srgbClr val="0070C0"/>
                </a:solidFill>
                <a:latin typeface="Source Sans Pro" panose="020B0604020202020204" charset="0"/>
              </a:rPr>
              <a:t>OUTDOOR LEARNING</a:t>
            </a:r>
          </a:p>
          <a:p>
            <a:pPr marL="127000" indent="0">
              <a:buNone/>
            </a:pPr>
            <a:r>
              <a:rPr lang="en-GB" dirty="0">
                <a:solidFill>
                  <a:srgbClr val="000000"/>
                </a:solidFill>
              </a:rPr>
              <a:t>At St Mary’s, we believe that outdoor learning is an essential component of a well-rounded education. Through outdoor activities, children engage in hands-on experiences that enhance their understanding of science, develop their problem-solving skills, and foster a love for nature. Whether it's investigating local wildlife, participating in team-building exercises, or simply enjoying creative play in the fresh air, outdoor learning is woven into our curriculum to ensure that each child benefits from the myriad of advantages it offers. By blending classroom learning with the richness of the outdoors, we help our students build confidence, resilience, and a lifelong appreciation for the environment</a:t>
            </a:r>
          </a:p>
        </p:txBody>
      </p:sp>
      <p:pic>
        <p:nvPicPr>
          <p:cNvPr id="11" name="Picture Placeholder 10"/>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070" r="22070"/>
          <a:stretch>
            <a:fillRect/>
          </a:stretch>
        </p:blipFill>
        <p:spPr>
          <a:xfrm>
            <a:off x="4054153" y="2300748"/>
            <a:ext cx="2031892" cy="2115432"/>
          </a:xfrm>
        </p:spPr>
      </p:pic>
      <p:pic>
        <p:nvPicPr>
          <p:cNvPr id="12" name="Picture Placeholder 11"/>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0974" b="10974"/>
          <a:stretch>
            <a:fillRect/>
          </a:stretch>
        </p:blipFill>
        <p:spPr>
          <a:xfrm>
            <a:off x="864977" y="4652328"/>
            <a:ext cx="2034395" cy="2117182"/>
          </a:xfrm>
        </p:spPr>
      </p:pic>
      <p:pic>
        <p:nvPicPr>
          <p:cNvPr id="10" name="Picture Placeholder 9"/>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942" r="13942"/>
          <a:stretch>
            <a:fillRect/>
          </a:stretch>
        </p:blipFill>
        <p:spPr>
          <a:xfrm>
            <a:off x="688417" y="7391094"/>
            <a:ext cx="2137856" cy="2224854"/>
          </a:xfrm>
        </p:spPr>
      </p:pic>
    </p:spTree>
    <p:extLst>
      <p:ext uri="{BB962C8B-B14F-4D97-AF65-F5344CB8AC3E}">
        <p14:creationId xmlns:p14="http://schemas.microsoft.com/office/powerpoint/2010/main" val="2970099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79"/>
        <p:cNvGrpSpPr/>
        <p:nvPr/>
      </p:nvGrpSpPr>
      <p:grpSpPr>
        <a:xfrm>
          <a:off x="0" y="0"/>
          <a:ext cx="0" cy="0"/>
          <a:chOff x="0" y="0"/>
          <a:chExt cx="0" cy="0"/>
        </a:xfrm>
      </p:grpSpPr>
      <p:sp>
        <p:nvSpPr>
          <p:cNvPr id="5480" name="Google Shape;5480;p37"/>
          <p:cNvSpPr txBox="1">
            <a:spLocks noGrp="1"/>
          </p:cNvSpPr>
          <p:nvPr>
            <p:ph type="body" idx="4"/>
          </p:nvPr>
        </p:nvSpPr>
        <p:spPr>
          <a:prstGeom prst="rect">
            <a:avLst/>
          </a:prstGeom>
        </p:spPr>
        <p:txBody>
          <a:bodyPr spcFirstLastPara="1" wrap="square" lIns="91425" tIns="91425" rIns="91425" bIns="91425" anchor="ctr" anchorCtr="0">
            <a:noAutofit/>
          </a:bodyPr>
          <a:lstStyle/>
          <a:p>
            <a:pPr marL="0" lvl="0" indent="0">
              <a:buNone/>
            </a:pPr>
            <a:r>
              <a:rPr lang="en-GB" dirty="0">
                <a:solidFill>
                  <a:srgbClr val="000000"/>
                </a:solidFill>
              </a:rPr>
              <a:t>Our Early Years setting is a bright, vibrant introduction to St Mary’s, helping children develop a love of learning and a sense of curiosity. Children are encouraged to be independent and explore a wide range of resources and activities.  The indoor and outdoor areas are exciting, stimulating environments, full of opportunities to play and learn.  Our children regularly go out into the local community, for example the harbour and shops, to enhance their learning further.</a:t>
            </a:r>
            <a:endParaRPr dirty="0">
              <a:solidFill>
                <a:srgbClr val="000000"/>
              </a:solidFill>
            </a:endParaRPr>
          </a:p>
        </p:txBody>
      </p:sp>
      <p:sp>
        <p:nvSpPr>
          <p:cNvPr id="5481" name="Google Shape;5481;p37"/>
          <p:cNvSpPr txBox="1">
            <a:spLocks noGrp="1"/>
          </p:cNvSpPr>
          <p:nvPr>
            <p:ph type="body" idx="12"/>
          </p:nvPr>
        </p:nvSpPr>
        <p:spPr>
          <a:xfrm>
            <a:off x="3633420" y="6532051"/>
            <a:ext cx="3561813" cy="3001032"/>
          </a:xfrm>
          <a:prstGeom prst="rect">
            <a:avLst/>
          </a:prstGeom>
        </p:spPr>
        <p:txBody>
          <a:bodyPr spcFirstLastPara="1" wrap="square" lIns="91425" tIns="91425" rIns="91425" bIns="91425" anchor="ctr" anchorCtr="0">
            <a:noAutofit/>
          </a:bodyPr>
          <a:lstStyle/>
          <a:p>
            <a:pPr marL="0" lvl="0" indent="0">
              <a:buNone/>
            </a:pPr>
            <a:r>
              <a:rPr lang="en-GB" dirty="0">
                <a:solidFill>
                  <a:srgbClr val="000000"/>
                </a:solidFill>
              </a:rPr>
              <a:t>In partnership with parents, we develop children’s learning and skills through following their interests and allowing children the freedom to investigate the world around them. This approach, along with explicit teaching of phonics and other basic skills, leads to happy, successful children in the Early Years! Adults use ongoing assessments to make sure that we meet all the children’s needs. Assessment information is used to provide children with activities that develop their learning and are challenging and engaging.</a:t>
            </a:r>
            <a:endParaRPr dirty="0">
              <a:solidFill>
                <a:srgbClr val="000000"/>
              </a:solidFill>
            </a:endParaRPr>
          </a:p>
        </p:txBody>
      </p:sp>
      <p:pic>
        <p:nvPicPr>
          <p:cNvPr id="6" name="Picture Placeholder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966" r="13966"/>
          <a:stretch>
            <a:fillRect/>
          </a:stretch>
        </p:blipFill>
        <p:spPr>
          <a:xfrm>
            <a:off x="3916363" y="3341688"/>
            <a:ext cx="2379662" cy="2476500"/>
          </a:xfrm>
        </p:spPr>
      </p:pic>
      <p:pic>
        <p:nvPicPr>
          <p:cNvPr id="8" name="Picture Placeholder 7"/>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0949" b="10949"/>
          <a:stretch>
            <a:fillRect/>
          </a:stretch>
        </p:blipFill>
        <p:spPr>
          <a:xfrm>
            <a:off x="1003300" y="4668838"/>
            <a:ext cx="2379663" cy="2478087"/>
          </a:xfrm>
        </p:spPr>
      </p:pic>
      <p:pic>
        <p:nvPicPr>
          <p:cNvPr id="9" name="Picture Placeholder 8"/>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10949" b="10949"/>
          <a:stretch>
            <a:fillRect/>
          </a:stretch>
        </p:blipFill>
        <p:spPr>
          <a:xfrm>
            <a:off x="438150" y="7305675"/>
            <a:ext cx="2379663" cy="2478088"/>
          </a:xfrm>
        </p:spPr>
      </p:pic>
      <p:sp>
        <p:nvSpPr>
          <p:cNvPr id="5488" name="Google Shape;5488;p37"/>
          <p:cNvSpPr txBox="1">
            <a:spLocks noGrp="1"/>
          </p:cNvSpPr>
          <p:nvPr>
            <p:ph type="title" idx="4294967295"/>
          </p:nvPr>
        </p:nvSpPr>
        <p:spPr>
          <a:xfrm>
            <a:off x="273050" y="146273"/>
            <a:ext cx="7286625" cy="750887"/>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dirty="0">
                <a:solidFill>
                  <a:srgbClr val="0070C0"/>
                </a:solidFill>
              </a:rPr>
              <a:t>Early Years Foundation Stage</a:t>
            </a:r>
            <a:endParaRPr dirty="0">
              <a:solidFill>
                <a:srgbClr val="0070C0"/>
              </a:solidFill>
            </a:endParaRPr>
          </a:p>
        </p:txBody>
      </p:sp>
      <p:pic>
        <p:nvPicPr>
          <p:cNvPr id="11" name="Picture Placeholder 10"/>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t="3875" b="3875"/>
          <a:stretch>
            <a:fillRect/>
          </a:stretch>
        </p:blipFill>
        <p:spPr/>
      </p:pic>
    </p:spTree>
    <p:extLst>
      <p:ext uri="{BB962C8B-B14F-4D97-AF65-F5344CB8AC3E}">
        <p14:creationId xmlns:p14="http://schemas.microsoft.com/office/powerpoint/2010/main" val="188861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79"/>
        <p:cNvGrpSpPr/>
        <p:nvPr/>
      </p:nvGrpSpPr>
      <p:grpSpPr>
        <a:xfrm>
          <a:off x="0" y="0"/>
          <a:ext cx="0" cy="0"/>
          <a:chOff x="0" y="0"/>
          <a:chExt cx="0" cy="0"/>
        </a:xfrm>
      </p:grpSpPr>
      <p:sp>
        <p:nvSpPr>
          <p:cNvPr id="5480" name="Google Shape;5480;p37"/>
          <p:cNvSpPr txBox="1">
            <a:spLocks noGrp="1"/>
          </p:cNvSpPr>
          <p:nvPr>
            <p:ph type="body" idx="4"/>
          </p:nvPr>
        </p:nvSpPr>
        <p:spPr>
          <a:xfrm>
            <a:off x="4053385" y="1820777"/>
            <a:ext cx="3138985" cy="3815748"/>
          </a:xfrm>
          <a:prstGeom prst="rect">
            <a:avLst/>
          </a:prstGeom>
        </p:spPr>
        <p:txBody>
          <a:bodyPr spcFirstLastPara="1" wrap="square" lIns="91425" tIns="91425" rIns="91425" bIns="91425" anchor="ctr" anchorCtr="0">
            <a:noAutofit/>
          </a:bodyPr>
          <a:lstStyle/>
          <a:p>
            <a:pPr marL="0" lvl="0" indent="0">
              <a:buNone/>
            </a:pPr>
            <a:r>
              <a:rPr lang="en-GB" dirty="0">
                <a:solidFill>
                  <a:srgbClr val="000000"/>
                </a:solidFill>
              </a:rPr>
              <a:t>Our staff at St Mary’s are committed to supporting the wellbeing of all of our pupils.  There is a strong emphasis on looking after children’s personal and emotional needs. Our Welfare Officer, Miss Simpson, greets the children every morning at the school gate and runs group and individual sessions with children throughout each day.  </a:t>
            </a:r>
            <a:endParaRPr dirty="0">
              <a:solidFill>
                <a:srgbClr val="000000"/>
              </a:solidFill>
            </a:endParaRPr>
          </a:p>
        </p:txBody>
      </p:sp>
      <p:sp>
        <p:nvSpPr>
          <p:cNvPr id="5488" name="Google Shape;5488;p37"/>
          <p:cNvSpPr txBox="1">
            <a:spLocks noGrp="1"/>
          </p:cNvSpPr>
          <p:nvPr>
            <p:ph type="title"/>
          </p:nvPr>
        </p:nvSpPr>
        <p:spPr>
          <a:xfrm>
            <a:off x="537923" y="515080"/>
            <a:ext cx="6537900" cy="7518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dirty="0">
                <a:solidFill>
                  <a:srgbClr val="0070C0"/>
                </a:solidFill>
              </a:rPr>
              <a:t>Wellbeing</a:t>
            </a:r>
            <a:endParaRPr dirty="0">
              <a:solidFill>
                <a:srgbClr val="0070C0"/>
              </a:solidFill>
            </a:endParaRPr>
          </a:p>
        </p:txBody>
      </p:sp>
      <p:sp>
        <p:nvSpPr>
          <p:cNvPr id="5481" name="Google Shape;5481;p37"/>
          <p:cNvSpPr txBox="1">
            <a:spLocks noGrp="1"/>
          </p:cNvSpPr>
          <p:nvPr>
            <p:ph type="body" idx="12"/>
          </p:nvPr>
        </p:nvSpPr>
        <p:spPr>
          <a:xfrm>
            <a:off x="413417" y="5107390"/>
            <a:ext cx="3366420" cy="4166228"/>
          </a:xfrm>
          <a:prstGeom prst="rect">
            <a:avLst/>
          </a:prstGeom>
        </p:spPr>
        <p:txBody>
          <a:bodyPr spcFirstLastPara="1" wrap="square" lIns="91425" tIns="91425" rIns="91425" bIns="91425" anchor="ctr" anchorCtr="0">
            <a:noAutofit/>
          </a:bodyPr>
          <a:lstStyle/>
          <a:p>
            <a:pPr marL="0" lvl="0" indent="0">
              <a:buNone/>
            </a:pPr>
            <a:r>
              <a:rPr lang="en-GB" dirty="0">
                <a:solidFill>
                  <a:srgbClr val="000000"/>
                </a:solidFill>
              </a:rPr>
              <a:t>We recognise that during their time with us, some children may need extra help and support for a wide variety of reasons and for different periods of time. The staff and governors at St Mary’s are committed to the integration of children with additional needs.  All children within our school are valued as individuals and Mrs Clark, our SENCO, works in partnership with parents and staff to ensure that all children experience success, achieve across the curriculum and reach their full potential. </a:t>
            </a:r>
            <a:endParaRPr dirty="0">
              <a:solidFill>
                <a:srgbClr val="000000"/>
              </a:solidFill>
            </a:endParaRPr>
          </a:p>
        </p:txBody>
      </p:sp>
      <p:pic>
        <p:nvPicPr>
          <p:cNvPr id="2" name="Picture 1">
            <a:extLst>
              <a:ext uri="{FF2B5EF4-FFF2-40B4-BE49-F238E27FC236}">
                <a16:creationId xmlns:a16="http://schemas.microsoft.com/office/drawing/2014/main" id="{E4D58453-D129-41AA-ABED-38563BC5BBAF}"/>
              </a:ext>
            </a:extLst>
          </p:cNvPr>
          <p:cNvPicPr>
            <a:picLocks noChangeAspect="1"/>
          </p:cNvPicPr>
          <p:nvPr/>
        </p:nvPicPr>
        <p:blipFill>
          <a:blip r:embed="rId3"/>
          <a:stretch>
            <a:fillRect/>
          </a:stretch>
        </p:blipFill>
        <p:spPr>
          <a:xfrm>
            <a:off x="689139" y="2253216"/>
            <a:ext cx="2545380" cy="2856685"/>
          </a:xfrm>
          <a:prstGeom prst="ellipse">
            <a:avLst/>
          </a:prstGeom>
          <a:ln>
            <a:noFill/>
          </a:ln>
          <a:effectLst>
            <a:softEdge rad="112500"/>
          </a:effectLst>
        </p:spPr>
      </p:pic>
      <p:pic>
        <p:nvPicPr>
          <p:cNvPr id="9" name="Picture 8">
            <a:extLst>
              <a:ext uri="{FF2B5EF4-FFF2-40B4-BE49-F238E27FC236}">
                <a16:creationId xmlns:a16="http://schemas.microsoft.com/office/drawing/2014/main" id="{914F4BF8-2766-4A03-8B01-0A3E8C1724D5}"/>
              </a:ext>
            </a:extLst>
          </p:cNvPr>
          <p:cNvPicPr>
            <a:picLocks noChangeAspect="1"/>
          </p:cNvPicPr>
          <p:nvPr/>
        </p:nvPicPr>
        <p:blipFill>
          <a:blip r:embed="rId4"/>
          <a:stretch>
            <a:fillRect/>
          </a:stretch>
        </p:blipFill>
        <p:spPr>
          <a:xfrm>
            <a:off x="4430675" y="5816043"/>
            <a:ext cx="2384404" cy="2932172"/>
          </a:xfrm>
          <a:prstGeom prst="ellipse">
            <a:avLst/>
          </a:prstGeom>
          <a:ln>
            <a:noFill/>
          </a:ln>
          <a:effectLst>
            <a:softEdge rad="112500"/>
          </a:effectLst>
        </p:spPr>
      </p:pic>
      <p:pic>
        <p:nvPicPr>
          <p:cNvPr id="4" name="Picture 3">
            <a:extLst>
              <a:ext uri="{FF2B5EF4-FFF2-40B4-BE49-F238E27FC236}">
                <a16:creationId xmlns:a16="http://schemas.microsoft.com/office/drawing/2014/main" id="{5C18385B-B449-4EFB-87FC-1CD56B3D51A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26163" y="478862"/>
            <a:ext cx="1637731" cy="1576036"/>
          </a:xfrm>
          <a:prstGeom prst="rect">
            <a:avLst/>
          </a:prstGeom>
        </p:spPr>
      </p:pic>
      <p:pic>
        <p:nvPicPr>
          <p:cNvPr id="6" name="Picture 5">
            <a:extLst>
              <a:ext uri="{FF2B5EF4-FFF2-40B4-BE49-F238E27FC236}">
                <a16:creationId xmlns:a16="http://schemas.microsoft.com/office/drawing/2014/main" id="{3A8A148B-195C-4573-A5E0-8DA54E09C7DE}"/>
              </a:ext>
            </a:extLst>
          </p:cNvPr>
          <p:cNvPicPr>
            <a:picLocks noChangeAspect="1"/>
          </p:cNvPicPr>
          <p:nvPr/>
        </p:nvPicPr>
        <p:blipFill>
          <a:blip r:embed="rId6"/>
          <a:stretch>
            <a:fillRect/>
          </a:stretch>
        </p:blipFill>
        <p:spPr>
          <a:xfrm>
            <a:off x="970272" y="9279116"/>
            <a:ext cx="5673202" cy="1139617"/>
          </a:xfrm>
          <a:prstGeom prst="rect">
            <a:avLst/>
          </a:prstGeom>
        </p:spPr>
      </p:pic>
    </p:spTree>
    <p:extLst>
      <p:ext uri="{BB962C8B-B14F-4D97-AF65-F5344CB8AC3E}">
        <p14:creationId xmlns:p14="http://schemas.microsoft.com/office/powerpoint/2010/main" val="154236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70C0"/>
                </a:solidFill>
              </a:rPr>
              <a:t>Our Links with the Church</a:t>
            </a:r>
          </a:p>
        </p:txBody>
      </p:sp>
      <p:sp>
        <p:nvSpPr>
          <p:cNvPr id="4" name="Text Placeholder 3"/>
          <p:cNvSpPr>
            <a:spLocks noGrp="1"/>
          </p:cNvSpPr>
          <p:nvPr>
            <p:ph type="body" idx="1"/>
          </p:nvPr>
        </p:nvSpPr>
        <p:spPr/>
        <p:txBody>
          <a:bodyPr/>
          <a:lstStyle/>
          <a:p>
            <a:pPr marL="127000" indent="0">
              <a:buNone/>
            </a:pPr>
            <a:r>
              <a:rPr lang="en-GB" dirty="0">
                <a:solidFill>
                  <a:srgbClr val="000000"/>
                </a:solidFill>
              </a:rPr>
              <a:t>Our Parish priest, Canon Philip Glandfield, supports us through the celebration of Mass and Liturgical Services.  He plays an active role within our school community, enriching the curriculum and attending events throughout the year.</a:t>
            </a:r>
          </a:p>
        </p:txBody>
      </p:sp>
      <p:pic>
        <p:nvPicPr>
          <p:cNvPr id="7" name="Picture Placeholder 6"/>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354" b="2354"/>
          <a:stretch>
            <a:fillRect/>
          </a:stretch>
        </p:blipFill>
        <p:spPr>
          <a:xfrm>
            <a:off x="4242496" y="5006801"/>
            <a:ext cx="2379663" cy="3651250"/>
          </a:xfrm>
        </p:spPr>
      </p:pic>
      <p:sp>
        <p:nvSpPr>
          <p:cNvPr id="8" name="Text Placeholder 7"/>
          <p:cNvSpPr>
            <a:spLocks noGrp="1"/>
          </p:cNvSpPr>
          <p:nvPr>
            <p:ph type="body" idx="13"/>
          </p:nvPr>
        </p:nvSpPr>
        <p:spPr/>
        <p:txBody>
          <a:bodyPr/>
          <a:lstStyle/>
          <a:p>
            <a:pPr marL="127000" indent="0">
              <a:buNone/>
            </a:pPr>
            <a:r>
              <a:rPr lang="en-GB" dirty="0">
                <a:solidFill>
                  <a:srgbClr val="000000"/>
                </a:solidFill>
              </a:rPr>
              <a:t>St Mary’s School enjoys close links with our Parish, Our Lady Immaculate, and the neighbouring Parish of Our Lady of the Sacred Heart in Herne Bay.</a:t>
            </a:r>
          </a:p>
        </p:txBody>
      </p:sp>
      <p:pic>
        <p:nvPicPr>
          <p:cNvPr id="11" name="Picture Placeholder 10"/>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1543" r="11543"/>
          <a:stretch>
            <a:fillRect/>
          </a:stretch>
        </p:blipFill>
        <p:spPr>
          <a:xfrm>
            <a:off x="1054206" y="2409450"/>
            <a:ext cx="2379663" cy="3651250"/>
          </a:xfrm>
        </p:spPr>
      </p:pic>
    </p:spTree>
    <p:extLst>
      <p:ext uri="{BB962C8B-B14F-4D97-AF65-F5344CB8AC3E}">
        <p14:creationId xmlns:p14="http://schemas.microsoft.com/office/powerpoint/2010/main" val="492571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07D2B-F9A7-44B6-857B-843B46BAC491}"/>
              </a:ext>
            </a:extLst>
          </p:cNvPr>
          <p:cNvSpPr>
            <a:spLocks noGrp="1"/>
          </p:cNvSpPr>
          <p:nvPr>
            <p:ph type="title"/>
          </p:nvPr>
        </p:nvSpPr>
        <p:spPr/>
        <p:txBody>
          <a:bodyPr/>
          <a:lstStyle/>
          <a:p>
            <a:r>
              <a:rPr lang="en-GB" dirty="0">
                <a:solidFill>
                  <a:srgbClr val="0070C0"/>
                </a:solidFill>
              </a:rPr>
              <a:t>What parents say about our school…</a:t>
            </a:r>
          </a:p>
        </p:txBody>
      </p:sp>
      <p:sp>
        <p:nvSpPr>
          <p:cNvPr id="3" name="TextBox 2">
            <a:extLst>
              <a:ext uri="{FF2B5EF4-FFF2-40B4-BE49-F238E27FC236}">
                <a16:creationId xmlns:a16="http://schemas.microsoft.com/office/drawing/2014/main" id="{77233B44-74C2-44F8-B129-70B66DDF771F}"/>
              </a:ext>
            </a:extLst>
          </p:cNvPr>
          <p:cNvSpPr txBox="1"/>
          <p:nvPr/>
        </p:nvSpPr>
        <p:spPr>
          <a:xfrm>
            <a:off x="736979" y="2674961"/>
            <a:ext cx="5895833" cy="5816977"/>
          </a:xfrm>
          <a:prstGeom prst="rect">
            <a:avLst/>
          </a:prstGeom>
          <a:noFill/>
        </p:spPr>
        <p:txBody>
          <a:bodyPr wrap="square" rtlCol="0">
            <a:spAutoFit/>
          </a:bodyPr>
          <a:lstStyle/>
          <a:p>
            <a:r>
              <a:rPr lang="en-GB" sz="1600" dirty="0"/>
              <a:t>‘The school integrates the older children and the younger children well and encourages kindness and compassion.’</a:t>
            </a:r>
          </a:p>
          <a:p>
            <a:endParaRPr lang="en-GB" sz="1600" dirty="0"/>
          </a:p>
          <a:p>
            <a:r>
              <a:rPr lang="en-GB" sz="1600" dirty="0"/>
              <a:t>‘Pastoral care is excellent.’</a:t>
            </a:r>
          </a:p>
          <a:p>
            <a:endParaRPr lang="en-GB" sz="1600" dirty="0"/>
          </a:p>
          <a:p>
            <a:r>
              <a:rPr lang="en-GB" sz="1600" dirty="0"/>
              <a:t>‘The school creates a happy and safe environment for the children. They are always making improvements for the children’s learning experiences.’</a:t>
            </a:r>
          </a:p>
          <a:p>
            <a:endParaRPr lang="en-GB" sz="1600" dirty="0"/>
          </a:p>
          <a:p>
            <a:r>
              <a:rPr lang="en-GB" sz="1600" dirty="0"/>
              <a:t>‘Makes you feel party of a community.’</a:t>
            </a:r>
          </a:p>
          <a:p>
            <a:endParaRPr lang="en-GB" sz="1600" dirty="0"/>
          </a:p>
          <a:p>
            <a:r>
              <a:rPr lang="en-GB" sz="1600" dirty="0"/>
              <a:t>‘I think St Mary's is a lovely school, providing a strong foundation for the children's further education in the future.’</a:t>
            </a:r>
          </a:p>
          <a:p>
            <a:endParaRPr lang="en-GB" sz="1600" dirty="0"/>
          </a:p>
          <a:p>
            <a:r>
              <a:rPr lang="en-GB" sz="1600" dirty="0"/>
              <a:t>‘The school nurtures each child as an individual, whilst supporting inclusivity, teaching my child to be part of a community and all that this represents. The school has a lovely, friendly, family feel.’</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150718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4"/>
          </p:nvPr>
        </p:nvSpPr>
        <p:spPr/>
        <p:txBody>
          <a:bodyPr/>
          <a:lstStyle/>
          <a:p>
            <a:pPr marL="127000" indent="0">
              <a:buNone/>
            </a:pPr>
            <a:r>
              <a:rPr lang="en-GB" sz="2400" b="1" dirty="0">
                <a:solidFill>
                  <a:srgbClr val="0070C0"/>
                </a:solidFill>
                <a:latin typeface="Source Sans Pro" panose="020B0604020202020204" charset="0"/>
              </a:rPr>
              <a:t>WRAP-AROUND CARE</a:t>
            </a:r>
          </a:p>
          <a:p>
            <a:pPr marL="127000" indent="0">
              <a:buNone/>
            </a:pPr>
            <a:r>
              <a:rPr lang="en-GB" dirty="0">
                <a:solidFill>
                  <a:srgbClr val="000000"/>
                </a:solidFill>
              </a:rPr>
              <a:t>At St Mary’s, we have a Breakfast and After-school Club run by Kindergarten Kids.  This is open to children in all year groups.</a:t>
            </a:r>
          </a:p>
          <a:p>
            <a:pPr marL="127000" indent="0">
              <a:buNone/>
            </a:pPr>
            <a:endParaRPr lang="en-GB" dirty="0">
              <a:solidFill>
                <a:srgbClr val="000000"/>
              </a:solidFill>
            </a:endParaRPr>
          </a:p>
          <a:p>
            <a:pPr marL="127000" indent="0">
              <a:buNone/>
            </a:pPr>
            <a:r>
              <a:rPr lang="en-GB" dirty="0">
                <a:solidFill>
                  <a:srgbClr val="000000"/>
                </a:solidFill>
              </a:rPr>
              <a:t>All food supplied is healthy and nutritious and is adapted to meet dietary requirements.</a:t>
            </a:r>
          </a:p>
          <a:p>
            <a:pPr marL="127000" indent="0">
              <a:buNone/>
            </a:pPr>
            <a:endParaRPr lang="en-GB" dirty="0">
              <a:solidFill>
                <a:srgbClr val="000000"/>
              </a:solidFill>
            </a:endParaRPr>
          </a:p>
          <a:p>
            <a:pPr marL="127000" indent="0" fontAlgn="t">
              <a:buNone/>
            </a:pPr>
            <a:r>
              <a:rPr lang="en-GB" b="1" dirty="0">
                <a:solidFill>
                  <a:srgbClr val="000000"/>
                </a:solidFill>
              </a:rPr>
              <a:t>SESSION 1 </a:t>
            </a:r>
            <a:r>
              <a:rPr lang="en-GB" dirty="0">
                <a:solidFill>
                  <a:srgbClr val="000000"/>
                </a:solidFill>
              </a:rPr>
              <a:t>- 07:30 UNTIL SCHOOL COMMENCES</a:t>
            </a:r>
          </a:p>
          <a:p>
            <a:pPr marL="127000" indent="0" fontAlgn="t">
              <a:buNone/>
            </a:pPr>
            <a:r>
              <a:rPr lang="en-GB" dirty="0">
                <a:solidFill>
                  <a:srgbClr val="000000"/>
                </a:solidFill>
              </a:rPr>
              <a:t> </a:t>
            </a:r>
          </a:p>
          <a:p>
            <a:pPr marL="127000" indent="0" fontAlgn="t">
              <a:buNone/>
            </a:pPr>
            <a:r>
              <a:rPr lang="en-GB" b="1" dirty="0">
                <a:solidFill>
                  <a:srgbClr val="000000"/>
                </a:solidFill>
              </a:rPr>
              <a:t>SESSION 2 </a:t>
            </a:r>
            <a:r>
              <a:rPr lang="en-GB" dirty="0">
                <a:solidFill>
                  <a:srgbClr val="000000"/>
                </a:solidFill>
              </a:rPr>
              <a:t>- END OF SCHOOL DAY UNTIL 18:00</a:t>
            </a:r>
          </a:p>
          <a:p>
            <a:pPr marL="127000" indent="0" fontAlgn="t">
              <a:buNone/>
            </a:pPr>
            <a:endParaRPr lang="en-GB" dirty="0">
              <a:solidFill>
                <a:srgbClr val="000000"/>
              </a:solidFill>
            </a:endParaRPr>
          </a:p>
          <a:p>
            <a:pPr marL="127000" indent="0" fontAlgn="t">
              <a:buNone/>
            </a:pPr>
            <a:r>
              <a:rPr lang="en-GB" dirty="0">
                <a:solidFill>
                  <a:srgbClr val="000000"/>
                </a:solidFill>
              </a:rPr>
              <a:t>To enquire about a place, please contact Kindergarten Kids:</a:t>
            </a:r>
          </a:p>
          <a:p>
            <a:pPr marL="127000" indent="0" fontAlgn="t">
              <a:buNone/>
            </a:pPr>
            <a:endParaRPr lang="en-GB" dirty="0">
              <a:solidFill>
                <a:srgbClr val="000000"/>
              </a:solidFill>
            </a:endParaRPr>
          </a:p>
          <a:p>
            <a:pPr marL="127000" indent="0" fontAlgn="t">
              <a:buNone/>
            </a:pPr>
            <a:r>
              <a:rPr lang="en-GB" dirty="0">
                <a:solidFill>
                  <a:srgbClr val="000000"/>
                </a:solidFill>
              </a:rPr>
              <a:t>Head Office : 01227 772200 </a:t>
            </a:r>
          </a:p>
          <a:p>
            <a:pPr marL="127000" indent="0" fontAlgn="t">
              <a:buNone/>
            </a:pPr>
            <a:r>
              <a:rPr lang="en-GB" dirty="0">
                <a:solidFill>
                  <a:srgbClr val="000000"/>
                </a:solidFill>
              </a:rPr>
              <a:t>Mobile: 07514 819512</a:t>
            </a:r>
          </a:p>
          <a:p>
            <a:pPr marL="127000" indent="0">
              <a:buNone/>
            </a:pPr>
            <a:endParaRPr lang="en-GB" dirty="0"/>
          </a:p>
        </p:txBody>
      </p:sp>
      <p:sp>
        <p:nvSpPr>
          <p:cNvPr id="8" name="Text Placeholder 7"/>
          <p:cNvSpPr>
            <a:spLocks noGrp="1"/>
          </p:cNvSpPr>
          <p:nvPr>
            <p:ph type="body" idx="12"/>
          </p:nvPr>
        </p:nvSpPr>
        <p:spPr>
          <a:xfrm>
            <a:off x="456144" y="5341232"/>
            <a:ext cx="6614999" cy="4487712"/>
          </a:xfrm>
        </p:spPr>
        <p:txBody>
          <a:bodyPr/>
          <a:lstStyle/>
          <a:p>
            <a:pPr marL="127000" indent="0">
              <a:buNone/>
            </a:pPr>
            <a:r>
              <a:rPr lang="en-GB" sz="2400" b="1" dirty="0">
                <a:solidFill>
                  <a:srgbClr val="0070C0"/>
                </a:solidFill>
                <a:latin typeface="Source Sans Pro" panose="020B0604020202020204" charset="0"/>
              </a:rPr>
              <a:t>JOINING OUR SCHOOL</a:t>
            </a:r>
          </a:p>
          <a:p>
            <a:pPr marL="127000" indent="0">
              <a:buNone/>
            </a:pPr>
            <a:r>
              <a:rPr lang="en-GB" dirty="0">
                <a:solidFill>
                  <a:srgbClr val="000000"/>
                </a:solidFill>
              </a:rPr>
              <a:t>We hold a number of open days to give parents the opportunity to come and look at our wonderful school.  Please see our website for details of these:</a:t>
            </a:r>
          </a:p>
          <a:p>
            <a:pPr marL="127000" indent="0">
              <a:buNone/>
            </a:pPr>
            <a:endParaRPr lang="en-GB" dirty="0">
              <a:solidFill>
                <a:srgbClr val="000000"/>
              </a:solidFill>
            </a:endParaRPr>
          </a:p>
          <a:p>
            <a:pPr marL="127000" indent="0">
              <a:buNone/>
            </a:pPr>
            <a:r>
              <a:rPr lang="en-GB" dirty="0">
                <a:solidFill>
                  <a:srgbClr val="000000"/>
                </a:solidFill>
                <a:hlinkClick r:id="rId2"/>
              </a:rPr>
              <a:t>https://www.st-marys-whitstable.kent.sch.uk/Open-Days-Events-and-Tours/</a:t>
            </a:r>
            <a:endParaRPr lang="en-GB"/>
          </a:p>
          <a:p>
            <a:pPr marL="127000" indent="0">
              <a:buNone/>
            </a:pPr>
            <a:endParaRPr lang="en-GB" dirty="0">
              <a:solidFill>
                <a:srgbClr val="000000"/>
              </a:solidFill>
            </a:endParaRPr>
          </a:p>
          <a:p>
            <a:pPr marL="127000" indent="0">
              <a:buNone/>
            </a:pPr>
            <a:r>
              <a:rPr lang="en-GB">
                <a:solidFill>
                  <a:srgbClr val="000000"/>
                </a:solidFill>
              </a:rPr>
              <a:t>To book a space for the open days and tours, please contact our </a:t>
            </a:r>
            <a:r>
              <a:rPr lang="en-GB" dirty="0">
                <a:solidFill>
                  <a:srgbClr val="000000"/>
                </a:solidFill>
              </a:rPr>
              <a:t>school office on 01227 272692.</a:t>
            </a:r>
          </a:p>
          <a:p>
            <a:pPr marL="127000" indent="0">
              <a:buNone/>
            </a:pPr>
            <a:endParaRPr lang="en-GB" dirty="0">
              <a:solidFill>
                <a:srgbClr val="000000"/>
              </a:solidFill>
            </a:endParaRPr>
          </a:p>
          <a:p>
            <a:pPr marL="127000" indent="0">
              <a:buNone/>
            </a:pPr>
            <a:r>
              <a:rPr lang="en-GB" dirty="0">
                <a:solidFill>
                  <a:srgbClr val="000000"/>
                </a:solidFill>
              </a:rPr>
              <a:t>To apply for a place at St Mary’s parents will need to complete Kent County Council’s admission form.  If your child is baptised, you should also complete our supplementary form on our school website:</a:t>
            </a:r>
          </a:p>
          <a:p>
            <a:pPr marL="127000" indent="0">
              <a:buNone/>
            </a:pPr>
            <a:endParaRPr lang="en-GB" dirty="0">
              <a:solidFill>
                <a:srgbClr val="000000"/>
              </a:solidFill>
            </a:endParaRPr>
          </a:p>
          <a:p>
            <a:pPr marL="127000" indent="0">
              <a:buNone/>
            </a:pPr>
            <a:r>
              <a:rPr lang="en-GB" dirty="0">
                <a:hlinkClick r:id="rId3"/>
              </a:rPr>
              <a:t>https://www.st-marys-whitstable.kent.sch.uk/Our-Admissions-Process/</a:t>
            </a:r>
          </a:p>
          <a:p>
            <a:pPr marL="127000" indent="0">
              <a:buNone/>
            </a:pPr>
            <a:endParaRPr lang="en-GB" dirty="0"/>
          </a:p>
          <a:p>
            <a:pPr marL="127000" indent="0">
              <a:buNone/>
            </a:pPr>
            <a:endParaRPr lang="en-GB" dirty="0"/>
          </a:p>
        </p:txBody>
      </p:sp>
    </p:spTree>
    <p:extLst>
      <p:ext uri="{BB962C8B-B14F-4D97-AF65-F5344CB8AC3E}">
        <p14:creationId xmlns:p14="http://schemas.microsoft.com/office/powerpoint/2010/main" val="1247778491"/>
      </p:ext>
    </p:extLst>
  </p:cSld>
  <p:clrMapOvr>
    <a:masterClrMapping/>
  </p:clrMapOvr>
</p:sld>
</file>

<file path=ppt/theme/theme1.xml><?xml version="1.0" encoding="utf-8"?>
<a:theme xmlns:a="http://schemas.openxmlformats.org/drawingml/2006/main" name="Friendship Ethics &amp; Values Booklet by Slidesgo">
  <a:themeElements>
    <a:clrScheme name="Custom 2">
      <a:dk1>
        <a:srgbClr val="ABD5EF"/>
      </a:dk1>
      <a:lt1>
        <a:sysClr val="window" lastClr="FFFFFF"/>
      </a:lt1>
      <a:dk2>
        <a:srgbClr val="BCDDF2"/>
      </a:dk2>
      <a:lt2>
        <a:srgbClr val="D2E8F6"/>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c075eb2-c353-425f-a188-da5a688b8149" xsi:nil="true"/>
    <lcf76f155ced4ddcb4097134ff3c332f xmlns="bf8618f3-a679-492c-8d29-25591dc21a8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AA202DA1097D941BAF3FBF27B7226E8" ma:contentTypeVersion="10" ma:contentTypeDescription="Create a new document." ma:contentTypeScope="" ma:versionID="cf270f33a8ec0b32e504890c0141f515">
  <xsd:schema xmlns:xsd="http://www.w3.org/2001/XMLSchema" xmlns:xs="http://www.w3.org/2001/XMLSchema" xmlns:p="http://schemas.microsoft.com/office/2006/metadata/properties" xmlns:ns2="bf8618f3-a679-492c-8d29-25591dc21a8e" xmlns:ns3="4c075eb2-c353-425f-a188-da5a688b8149" targetNamespace="http://schemas.microsoft.com/office/2006/metadata/properties" ma:root="true" ma:fieldsID="47859ddcc641e951c814dbd57ca80d63" ns2:_="" ns3:_="">
    <xsd:import namespace="bf8618f3-a679-492c-8d29-25591dc21a8e"/>
    <xsd:import namespace="4c075eb2-c353-425f-a188-da5a688b81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8618f3-a679-492c-8d29-25591dc2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c273682-7287-49f1-a014-ad608ce2b95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075eb2-c353-425f-a188-da5a688b814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d3976a-413e-46d2-ab2c-b30649df9331}" ma:internalName="TaxCatchAll" ma:showField="CatchAllData" ma:web="4c075eb2-c353-425f-a188-da5a688b81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6C36E-290F-485E-88DA-1526A39FF8CE}">
  <ds:schemaRefs>
    <ds:schemaRef ds:uri="http://schemas.microsoft.com/office/2006/metadata/properties"/>
    <ds:schemaRef ds:uri="http://www.w3.org/XML/1998/namespace"/>
    <ds:schemaRef ds:uri="http://purl.org/dc/dcmityp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fdcfd78b-a00d-4e44-9940-a64688282840"/>
    <ds:schemaRef ds:uri="7aa8fce7-b47d-47c4-8b4a-17abbefd63ea"/>
    <ds:schemaRef ds:uri="http://purl.org/dc/elements/1.1/"/>
    <ds:schemaRef ds:uri="4c075eb2-c353-425f-a188-da5a688b8149"/>
    <ds:schemaRef ds:uri="bf8618f3-a679-492c-8d29-25591dc21a8e"/>
  </ds:schemaRefs>
</ds:datastoreItem>
</file>

<file path=customXml/itemProps2.xml><?xml version="1.0" encoding="utf-8"?>
<ds:datastoreItem xmlns:ds="http://schemas.openxmlformats.org/officeDocument/2006/customXml" ds:itemID="{637E30A4-C9F2-4612-96F5-31075D2BCC7D}">
  <ds:schemaRefs>
    <ds:schemaRef ds:uri="http://schemas.microsoft.com/sharepoint/v3/contenttype/forms"/>
  </ds:schemaRefs>
</ds:datastoreItem>
</file>

<file path=customXml/itemProps3.xml><?xml version="1.0" encoding="utf-8"?>
<ds:datastoreItem xmlns:ds="http://schemas.openxmlformats.org/officeDocument/2006/customXml" ds:itemID="{B38D73E9-7077-4467-B3B8-E71623FCE1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8618f3-a679-492c-8d29-25591dc21a8e"/>
    <ds:schemaRef ds:uri="4c075eb2-c353-425f-a188-da5a688b81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904</TotalTime>
  <Words>2329</Words>
  <Application>Microsoft Office PowerPoint</Application>
  <PresentationFormat>Custom</PresentationFormat>
  <Paragraphs>129</Paragraphs>
  <Slides>16</Slides>
  <Notes>9</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Friendship Ethics &amp; Values Booklet by Slidesgo</vt:lpstr>
      <vt:lpstr>Prospectus</vt:lpstr>
      <vt:lpstr>Welcome</vt:lpstr>
      <vt:lpstr>Safeguarding Statement </vt:lpstr>
      <vt:lpstr>Our Vision  We celebrate, respect and value everyone at our school  as a unique gift from God. We strive to ensure that our pupils have the opportunity  to become the best version of themselves as a young person. We aim to achieve this by being a centre of learning excellence, inspired and led by the teachings of Jesus Christ. </vt:lpstr>
      <vt:lpstr>Our Values</vt:lpstr>
      <vt:lpstr>PowerPoint Presentation</vt:lpstr>
      <vt:lpstr>Our Site</vt:lpstr>
      <vt:lpstr>Opal Play</vt:lpstr>
      <vt:lpstr>Learning at St Mary’s</vt:lpstr>
      <vt:lpstr>PowerPoint Presentation</vt:lpstr>
      <vt:lpstr>PowerPoint Presentation</vt:lpstr>
      <vt:lpstr>Early Years Foundation Stage</vt:lpstr>
      <vt:lpstr>Wellbeing</vt:lpstr>
      <vt:lpstr>Our Links with the Church</vt:lpstr>
      <vt:lpstr>What parents say about our school…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&amp; Values Booklet</dc:title>
  <dc:creator>Mrs M Blunt</dc:creator>
  <cp:lastModifiedBy>Mrs M Blunt</cp:lastModifiedBy>
  <cp:revision>94</cp:revision>
  <cp:lastPrinted>2024-11-26T10:11:58Z</cp:lastPrinted>
  <dcterms:modified xsi:type="dcterms:W3CDTF">2026-08-27T13:42:35Z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0x010100EAA202DA1097D941BAF3FBF27B7226E8</vt:lpwstr>
  </property>
  <property fmtid="{D5CDD505-2E9C-101B-9397-08002B2CF9AE}" pid="3" name="MediaServiceImageTags">
    <vt:lpwstr/>
  </property>
  <property fmtid="{D5CDD505-2E9C-101B-9397-08002B2CF9AE}" pid="4" name="MSIP_Label_572096a7-ba5e-47af-9e23-b1fd63ccb81d_Enabled">
    <vt:lpwstr>true</vt:lpwstr>
  </property>
  <property fmtid="{D5CDD505-2E9C-101B-9397-08002B2CF9AE}" pid="5" name="MSIP_Label_572096a7-ba5e-47af-9e23-b1fd63ccb81d_SetDate">
    <vt:lpwstr>2026-07-06T09:41:43Z</vt:lpwstr>
  </property>
  <property fmtid="{D5CDD505-2E9C-101B-9397-08002B2CF9AE}" pid="6" name="MSIP_Label_572096a7-ba5e-47af-9e23-b1fd63ccb81d_Method">
    <vt:lpwstr>Standard</vt:lpwstr>
  </property>
  <property fmtid="{D5CDD505-2E9C-101B-9397-08002B2CF9AE}" pid="7" name="MSIP_Label_572096a7-ba5e-47af-9e23-b1fd63ccb81d_Name">
    <vt:lpwstr>defa4170-0d19-0005-0004-bc88714345d2</vt:lpwstr>
  </property>
  <property fmtid="{D5CDD505-2E9C-101B-9397-08002B2CF9AE}" pid="8" name="MSIP_Label_572096a7-ba5e-47af-9e23-b1fd63ccb81d_SiteId">
    <vt:lpwstr>a14359ff-bdd6-47a5-b3ff-c41749ff063d</vt:lpwstr>
  </property>
  <property fmtid="{D5CDD505-2E9C-101B-9397-08002B2CF9AE}" pid="9" name="MSIP_Label_572096a7-ba5e-47af-9e23-b1fd63ccb81d_ActionId">
    <vt:lpwstr>ae67b97f-5a21-405f-9ede-b372da006888</vt:lpwstr>
  </property>
  <property fmtid="{D5CDD505-2E9C-101B-9397-08002B2CF9AE}" pid="10" name="MSIP_Label_572096a7-ba5e-47af-9e23-b1fd63ccb81d_ContentBits">
    <vt:lpwstr>0</vt:lpwstr>
  </property>
  <property fmtid="{D5CDD505-2E9C-101B-9397-08002B2CF9AE}" pid="11" name="MSIP_Label_572096a7-ba5e-47af-9e23-b1fd63ccb81d_Tag">
    <vt:lpwstr>10, 3, 0, 2</vt:lpwstr>
  </property>
</Properties>
</file>